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charts/chart13.xml" ContentType="application/vnd.openxmlformats-officedocument.drawingml.chart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charts/chart3.xml" ContentType="application/vnd.openxmlformats-officedocument.drawingml.char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158.xml" ContentType="application/vnd.openxmlformats-officedocument.presentationml.slideLayout+xml"/>
  <Override PartName="/ppt/theme/theme6.xml" ContentType="application/vnd.openxmlformats-officedocument.theme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65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54.xml" ContentType="application/vnd.openxmlformats-officedocument.presentationml.slideLayout+xml"/>
  <Override PartName="/ppt/charts/chart18.xml" ContentType="application/vnd.openxmlformats-officedocument.drawingml.char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61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50.xml" ContentType="application/vnd.openxmlformats-officedocument.presentationml.slideLayout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charts/chart8.xml" ContentType="application/vnd.openxmlformats-officedocument.drawingml.chart+xml"/>
  <Default Extension="wdp" ContentType="image/vnd.ms-photo"/>
  <Override PartName="/ppt/slideLayouts/slideLayout10.xml" ContentType="application/vnd.openxmlformats-officedocument.presentationml.slideLayout+xml"/>
  <Override PartName="/ppt/charts/chart10.xml" ContentType="application/vnd.openxmlformats-officedocument.drawingml.chart+xml"/>
  <Override PartName="/ppt/slideLayouts/slideLayout99.xml" ContentType="application/vnd.openxmlformats-officedocument.presentationml.slideLayout+xml"/>
  <Override PartName="/ppt/charts/chart4.xml" ContentType="application/vnd.openxmlformats-officedocument.drawingml.chart+xml"/>
  <Override PartName="/ppt/slideMasters/slideMaster5.xml" ContentType="application/vnd.openxmlformats-officedocument.presentationml.slideMaster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66.xml" ContentType="application/vnd.openxmlformats-officedocument.presentationml.slideLayout+xml"/>
  <Default Extension="svg" ContentType="image/svg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3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55.xml" ContentType="application/vnd.openxmlformats-officedocument.presentationml.slideLayout+xml"/>
  <Override PartName="/ppt/charts/chart19.xml" ContentType="application/vnd.openxmlformats-officedocument.drawingml.char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62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charts/chart15.xml" ContentType="application/vnd.openxmlformats-officedocument.drawingml.char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4.xml" ContentType="application/vnd.openxmlformats-officedocument.theme+xml"/>
  <Override PartName="/ppt/slideLayouts/slideLayout138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Default Extension="jpeg" ContentType="image/jpeg"/>
  <Override PartName="/ppt/charts/chart16.xml" ContentType="application/vnd.openxmlformats-officedocument.drawingml.char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charts/chart12.xml" ContentType="application/vnd.openxmlformats-officedocument.drawingml.chart+xml"/>
  <Override PartName="/ppt/charts/chart6.xml" ContentType="application/vnd.openxmlformats-officedocument.drawingml.chart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charts/chart2.xml" ContentType="application/vnd.openxmlformats-officedocument.drawingml.char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charts/chart17.xml" ContentType="application/vnd.openxmlformats-officedocument.drawingml.chart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s/slide10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docProps/custom.xml" ContentType="application/vnd.openxmlformats-officedocument.custom-properties+xml"/>
  <Override PartName="/ppt/charts/chart7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835" r:id="rId5"/>
    <p:sldMasterId id="2147483867" r:id="rId6"/>
    <p:sldMasterId id="2147483899" r:id="rId7"/>
    <p:sldMasterId id="2147483931" r:id="rId8"/>
    <p:sldMasterId id="2147483803" r:id="rId9"/>
  </p:sldMasterIdLst>
  <p:notesMasterIdLst>
    <p:notesMasterId r:id="rId24"/>
  </p:notesMasterIdLst>
  <p:handoutMasterIdLst>
    <p:handoutMasterId r:id="rId25"/>
  </p:handoutMasterIdLst>
  <p:sldIdLst>
    <p:sldId id="4356" r:id="rId10"/>
    <p:sldId id="4605" r:id="rId11"/>
    <p:sldId id="4606" r:id="rId12"/>
    <p:sldId id="4554" r:id="rId13"/>
    <p:sldId id="4528" r:id="rId14"/>
    <p:sldId id="4299" r:id="rId15"/>
    <p:sldId id="4575" r:id="rId16"/>
    <p:sldId id="4610" r:id="rId17"/>
    <p:sldId id="4305" r:id="rId18"/>
    <p:sldId id="4604" r:id="rId19"/>
    <p:sldId id="4608" r:id="rId20"/>
    <p:sldId id="4607" r:id="rId21"/>
    <p:sldId id="4609" r:id="rId22"/>
    <p:sldId id="4297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Введение" id="{383BBBB8-A9A0-4276-8067-449D8A121FC5}">
          <p14:sldIdLst>
            <p14:sldId id="4576"/>
            <p14:sldId id="4604"/>
            <p14:sldId id="4577"/>
            <p14:sldId id="4578"/>
          </p14:sldIdLst>
        </p14:section>
        <p14:section name="Титульные слайды" id="{86616960-37D9-40E7-A56F-60D26BA21785}">
          <p14:sldIdLst>
            <p14:sldId id="4554"/>
            <p14:sldId id="4297"/>
            <p14:sldId id="4355"/>
            <p14:sldId id="4356"/>
            <p14:sldId id="4228"/>
            <p14:sldId id="4296"/>
            <p14:sldId id="4299"/>
          </p14:sldIdLst>
        </p14:section>
        <p14:section name="Разделительные слайды" id="{70B6BFDF-B35F-4F37-98BF-171FBF3B2E55}">
          <p14:sldIdLst>
            <p14:sldId id="4555"/>
            <p14:sldId id="4300"/>
            <p14:sldId id="4575"/>
            <p14:sldId id="4298"/>
            <p14:sldId id="4301"/>
          </p14:sldIdLst>
        </p14:section>
        <p14:section name="Навигация" id="{9598D306-BA00-45C0-89BD-B17582FB5D11}">
          <p14:sldIdLst>
            <p14:sldId id="4556"/>
            <p14:sldId id="4391"/>
          </p14:sldIdLst>
        </p14:section>
        <p14:section name="Контентные слайды" id="{5385DE7E-2102-44E4-930A-A280DE53B6D0}">
          <p14:sldIdLst>
            <p14:sldId id="4557"/>
            <p14:sldId id="4303"/>
            <p14:sldId id="4304"/>
            <p14:sldId id="4305"/>
            <p14:sldId id="4306"/>
            <p14:sldId id="4308"/>
            <p14:sldId id="4309"/>
            <p14:sldId id="4310"/>
            <p14:sldId id="4311"/>
            <p14:sldId id="4312"/>
            <p14:sldId id="4313"/>
            <p14:sldId id="4583"/>
            <p14:sldId id="4584"/>
            <p14:sldId id="4314"/>
            <p14:sldId id="4315"/>
            <p14:sldId id="4316"/>
            <p14:sldId id="4317"/>
            <p14:sldId id="4318"/>
            <p14:sldId id="4319"/>
            <p14:sldId id="4320"/>
            <p14:sldId id="4321"/>
            <p14:sldId id="4357"/>
            <p14:sldId id="4322"/>
            <p14:sldId id="4327"/>
            <p14:sldId id="4323"/>
            <p14:sldId id="4358"/>
          </p14:sldIdLst>
        </p14:section>
        <p14:section name="Таблицы" id="{3A7DB06C-1F20-4C55-BFDE-E29DE8C28812}">
          <p14:sldIdLst>
            <p14:sldId id="4558"/>
            <p14:sldId id="4324"/>
            <p14:sldId id="4359"/>
            <p14:sldId id="4325"/>
            <p14:sldId id="4585"/>
            <p14:sldId id="4326"/>
          </p14:sldIdLst>
        </p14:section>
        <p14:section name="Схемы и диаграммы" id="{4D9D146B-B767-4F9A-81E0-E13B4F7892CC}">
          <p14:sldIdLst>
            <p14:sldId id="4559"/>
            <p14:sldId id="4330"/>
            <p14:sldId id="4360"/>
            <p14:sldId id="4331"/>
            <p14:sldId id="4332"/>
            <p14:sldId id="4333"/>
            <p14:sldId id="4334"/>
            <p14:sldId id="4335"/>
            <p14:sldId id="4336"/>
            <p14:sldId id="4337"/>
            <p14:sldId id="4338"/>
            <p14:sldId id="4339"/>
            <p14:sldId id="4340"/>
            <p14:sldId id="4341"/>
            <p14:sldId id="4342"/>
            <p14:sldId id="4343"/>
            <p14:sldId id="4344"/>
            <p14:sldId id="4345"/>
            <p14:sldId id="4587"/>
            <p14:sldId id="4586"/>
            <p14:sldId id="4347"/>
            <p14:sldId id="4348"/>
            <p14:sldId id="4349"/>
            <p14:sldId id="4350"/>
            <p14:sldId id="4351"/>
            <p14:sldId id="4352"/>
            <p14:sldId id="4353"/>
            <p14:sldId id="4354"/>
          </p14:sldIdLst>
        </p14:section>
        <p14:section name="Контакты" id="{8A276784-247A-4371-9BB9-7036F5AF6084}">
          <p14:sldIdLst>
            <p14:sldId id="4560"/>
            <p14:sldId id="4522"/>
            <p14:sldId id="4603"/>
            <p14:sldId id="4523"/>
            <p14:sldId id="4524"/>
          </p14:sldIdLst>
        </p14:section>
        <p14:section name="Эмоциональные слайды" id="{84AE66AA-6EBF-4C01-94B8-CAA5E34F941A}">
          <p14:sldIdLst>
            <p14:sldId id="4561"/>
            <p14:sldId id="4526"/>
            <p14:sldId id="4525"/>
            <p14:sldId id="4580"/>
            <p14:sldId id="4527"/>
            <p14:sldId id="4528"/>
            <p14:sldId id="4534"/>
            <p14:sldId id="4535"/>
          </p14:sldIdLst>
        </p14:section>
        <p14:section name="Дополнительные элементы" id="{FE2788A1-762C-4D15-BC86-CE4919E7B66E}">
          <p14:sldIdLst>
            <p14:sldId id="4562"/>
            <p14:sldId id="4530"/>
            <p14:sldId id="4531"/>
            <p14:sldId id="4533"/>
            <p14:sldId id="4532"/>
            <p14:sldId id="4536"/>
            <p14:sldId id="4537"/>
            <p14:sldId id="4538"/>
            <p14:sldId id="4539"/>
            <p14:sldId id="4540"/>
            <p14:sldId id="4541"/>
            <p14:sldId id="4542"/>
            <p14:sldId id="4543"/>
            <p14:sldId id="4597"/>
            <p14:sldId id="4602"/>
            <p14:sldId id="4544"/>
            <p14:sldId id="4545"/>
            <p14:sldId id="4546"/>
            <p14:sldId id="4547"/>
            <p14:sldId id="4548"/>
            <p14:sldId id="4549"/>
            <p14:sldId id="4550"/>
            <p14:sldId id="4564"/>
            <p14:sldId id="4565"/>
            <p14:sldId id="4566"/>
            <p14:sldId id="4588"/>
            <p14:sldId id="4582"/>
            <p14:sldId id="4567"/>
            <p14:sldId id="4569"/>
            <p14:sldId id="4570"/>
            <p14:sldId id="4568"/>
            <p14:sldId id="4571"/>
            <p14:sldId id="4572"/>
            <p14:sldId id="4573"/>
            <p14:sldId id="4574"/>
            <p14:sldId id="4579"/>
            <p14:sldId id="4600"/>
            <p14:sldId id="4590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91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4A5761"/>
    <a:srgbClr val="6B757D"/>
    <a:srgbClr val="C31632"/>
    <a:srgbClr val="E8697D"/>
    <a:srgbClr val="ABB0B8"/>
    <a:srgbClr val="CCCFD4"/>
    <a:srgbClr val="89929B"/>
    <a:srgbClr val="0A3771"/>
    <a:srgbClr val="D4A865"/>
    <a:srgbClr val="013C4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13C74A1-8E2D-41DE-B334-F6D010106A24}" v="4" dt="2024-05-13T07:58:20.59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94" autoAdjust="0"/>
    <p:restoredTop sz="90204" autoAdjust="0"/>
  </p:normalViewPr>
  <p:slideViewPr>
    <p:cSldViewPr snapToGrid="0">
      <p:cViewPr varScale="1">
        <p:scale>
          <a:sx n="79" d="100"/>
          <a:sy n="79" d="100"/>
        </p:scale>
        <p:origin x="-802" y="-77"/>
      </p:cViewPr>
      <p:guideLst>
        <p:guide orient="horz" pos="2160"/>
        <p:guide pos="914"/>
      </p:guideLst>
    </p:cSldViewPr>
  </p:slideViewPr>
  <p:outlineViewPr>
    <p:cViewPr>
      <p:scale>
        <a:sx n="33" d="100"/>
        <a:sy n="33" d="100"/>
      </p:scale>
      <p:origin x="0" y="-495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9542"/>
    </p:cViewPr>
  </p:sorterViewPr>
  <p:notesViewPr>
    <p:cSldViewPr snapToGrid="0" showGuides="1">
      <p:cViewPr varScale="1">
        <p:scale>
          <a:sx n="121" d="100"/>
          <a:sy n="121" d="100"/>
        </p:scale>
        <p:origin x="4938" y="114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tableStyles" Target="tableStyles.xml"/><Relationship Id="rId145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.3333xlsx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66666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66666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66666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66666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66666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66666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66666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66666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.76655xlsx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.3333xlsx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.3333xlsx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.3333xlsx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.3333xlsx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.3333xlsx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.3333xlsx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66666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66666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Лист1!$H$95</c:f>
              <c:strCache>
                <c:ptCount val="1"/>
                <c:pt idx="0">
                  <c:v>Инвестиции в основной капитал - всего, млрд. руб.</c:v>
                </c:pt>
              </c:strCache>
            </c:strRef>
          </c:tx>
          <c:spPr>
            <a:solidFill>
              <a:schemeClr val="bg1"/>
            </a:solidFill>
            <a:ln w="9525" cap="flat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spPr>
              <a:solidFill>
                <a:schemeClr val="lt1"/>
              </a:solidFill>
              <a:ln w="25400" cap="flat" cmpd="sng" algn="ctr">
                <a:solidFill>
                  <a:schemeClr val="bg1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Лист1!$I$94:$S$94</c:f>
              <c:numCache>
                <c:formatCode>General</c:formatCode>
                <c:ptCount val="11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numCache>
            </c:numRef>
          </c:cat>
          <c:val>
            <c:numRef>
              <c:f>Лист1!$I$95:$S$95</c:f>
              <c:numCache>
                <c:formatCode>0.0</c:formatCode>
                <c:ptCount val="11"/>
                <c:pt idx="0">
                  <c:v>13902.6</c:v>
                </c:pt>
                <c:pt idx="1">
                  <c:v>13897.2</c:v>
                </c:pt>
                <c:pt idx="2">
                  <c:v>14748.9</c:v>
                </c:pt>
                <c:pt idx="3">
                  <c:v>16027.3</c:v>
                </c:pt>
                <c:pt idx="4">
                  <c:v>17782</c:v>
                </c:pt>
                <c:pt idx="5">
                  <c:v>19329.038312000001</c:v>
                </c:pt>
                <c:pt idx="6">
                  <c:v>20393.742369</c:v>
                </c:pt>
                <c:pt idx="7">
                  <c:v>23239.503975999996</c:v>
                </c:pt>
                <c:pt idx="8">
                  <c:v>28413.874965999996</c:v>
                </c:pt>
                <c:pt idx="9">
                  <c:v>34038.9</c:v>
                </c:pt>
                <c:pt idx="10">
                  <c:v>39533.699999999997</c:v>
                </c:pt>
              </c:numCache>
            </c:numRef>
          </c:val>
        </c:ser>
        <c:dLbls>
          <c:showVal val="1"/>
        </c:dLbls>
        <c:shape val="box"/>
        <c:axId val="103201792"/>
        <c:axId val="476480256"/>
        <c:axId val="0"/>
      </c:bar3DChart>
      <c:catAx>
        <c:axId val="10320179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476480256"/>
        <c:crosses val="autoZero"/>
        <c:auto val="1"/>
        <c:lblAlgn val="ctr"/>
        <c:lblOffset val="100"/>
      </c:catAx>
      <c:valAx>
        <c:axId val="476480256"/>
        <c:scaling>
          <c:orientation val="minMax"/>
        </c:scaling>
        <c:delete val="1"/>
        <c:axPos val="l"/>
        <c:majorGridlines/>
        <c:numFmt formatCode="0.0" sourceLinked="1"/>
        <c:tickLblPos val="nextTo"/>
        <c:crossAx val="10320179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8.1392183833862916E-2"/>
          <c:y val="0.88689772036439518"/>
          <c:w val="0.82430083026511947"/>
          <c:h val="8.829000791583104E-2"/>
        </c:manualLayout>
      </c:layout>
      <c:txPr>
        <a:bodyPr/>
        <a:lstStyle/>
        <a:p>
          <a:pPr>
            <a:defRPr sz="1400">
              <a:solidFill>
                <a:schemeClr val="bg1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  <c:txPr>
        <a:bodyPr/>
        <a:lstStyle/>
        <a:p>
          <a:pPr>
            <a:defRPr sz="1200" b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Лист2!$G$125</c:f>
              <c:strCache>
                <c:ptCount val="1"/>
                <c:pt idx="0">
                  <c:v>2024г.,%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Val val="1"/>
            <c:showLeaderLines val="1"/>
          </c:dLbls>
          <c:cat>
            <c:strRef>
              <c:f>Лист2!$F$126:$F$128</c:f>
              <c:strCache>
                <c:ptCount val="3"/>
                <c:pt idx="0">
                  <c:v>Рабочие</c:v>
                </c:pt>
                <c:pt idx="1">
                  <c:v>Руководители </c:v>
                </c:pt>
                <c:pt idx="2">
                  <c:v>Специалисты</c:v>
                </c:pt>
              </c:strCache>
            </c:strRef>
          </c:cat>
          <c:val>
            <c:numRef>
              <c:f>Лист2!$G$126:$G$128</c:f>
              <c:numCache>
                <c:formatCode>General</c:formatCode>
                <c:ptCount val="3"/>
                <c:pt idx="0">
                  <c:v>68.42</c:v>
                </c:pt>
                <c:pt idx="1">
                  <c:v>10.52</c:v>
                </c:pt>
                <c:pt idx="2">
                  <c:v>21.05</c:v>
                </c:pt>
              </c:numCache>
            </c:numRef>
          </c:val>
        </c:ser>
        <c:dLbls>
          <c:showVal val="1"/>
        </c:dLbls>
      </c:pie3DChart>
    </c:plotArea>
    <c:legend>
      <c:legendPos val="b"/>
      <c:layout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Лист1!$H$75</c:f>
              <c:strCache>
                <c:ptCount val="1"/>
                <c:pt idx="0">
                  <c:v>Валовая прибыль, тыс. руб.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spPr>
              <a:solidFill>
                <a:schemeClr val="lt1"/>
              </a:solidFill>
              <a:ln w="25400" cap="flat" cmpd="sng" algn="ctr">
                <a:solidFill>
                  <a:schemeClr val="accent1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Лист1!$I$74:$K$74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Лист1!$I$75:$K$75</c:f>
              <c:numCache>
                <c:formatCode>General</c:formatCode>
                <c:ptCount val="3"/>
                <c:pt idx="0">
                  <c:v>330</c:v>
                </c:pt>
                <c:pt idx="1">
                  <c:v>547</c:v>
                </c:pt>
                <c:pt idx="2">
                  <c:v>970</c:v>
                </c:pt>
              </c:numCache>
            </c:numRef>
          </c:val>
        </c:ser>
        <c:ser>
          <c:idx val="1"/>
          <c:order val="1"/>
          <c:tx>
            <c:strRef>
              <c:f>Лист1!$H$76</c:f>
              <c:strCache>
                <c:ptCount val="1"/>
                <c:pt idx="0">
                  <c:v>Чистая прибыль, тыс. руб.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spPr>
              <a:solidFill>
                <a:schemeClr val="lt1"/>
              </a:solidFill>
              <a:ln w="25400" cap="flat" cmpd="sng" algn="ctr">
                <a:solidFill>
                  <a:schemeClr val="accent2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Лист1!$I$74:$K$74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Лист1!$I$76:$K$76</c:f>
              <c:numCache>
                <c:formatCode>General</c:formatCode>
                <c:ptCount val="3"/>
                <c:pt idx="0">
                  <c:v>201</c:v>
                </c:pt>
                <c:pt idx="1">
                  <c:v>363</c:v>
                </c:pt>
                <c:pt idx="2">
                  <c:v>-941</c:v>
                </c:pt>
              </c:numCache>
            </c:numRef>
          </c:val>
        </c:ser>
        <c:dLbls>
          <c:showVal val="1"/>
        </c:dLbls>
        <c:shape val="box"/>
        <c:axId val="107518208"/>
        <c:axId val="109379584"/>
        <c:axId val="0"/>
      </c:bar3DChart>
      <c:catAx>
        <c:axId val="10751820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9379584"/>
        <c:crosses val="autoZero"/>
        <c:auto val="1"/>
        <c:lblAlgn val="ctr"/>
        <c:lblOffset val="100"/>
      </c:catAx>
      <c:valAx>
        <c:axId val="10937958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7518208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  <c:txPr>
        <a:bodyPr/>
        <a:lstStyle/>
        <a:p>
          <a:pPr>
            <a:defRPr sz="1200" b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Лист1!$D$35</c:f>
              <c:strCache>
                <c:ptCount val="1"/>
                <c:pt idx="0">
                  <c:v>2024г,%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CatName val="1"/>
            <c:showLeaderLines val="1"/>
          </c:dLbls>
          <c:cat>
            <c:strRef>
              <c:f>Лист1!$C$36:$C$37</c:f>
              <c:strCache>
                <c:ptCount val="2"/>
                <c:pt idx="0">
                  <c:v>Собственные средства</c:v>
                </c:pt>
                <c:pt idx="1">
                  <c:v>Заемные средства</c:v>
                </c:pt>
              </c:strCache>
            </c:strRef>
          </c:cat>
          <c:val>
            <c:numRef>
              <c:f>Лист1!$D$36:$D$37</c:f>
              <c:numCache>
                <c:formatCode>General</c:formatCode>
                <c:ptCount val="2"/>
                <c:pt idx="0">
                  <c:v>0.11</c:v>
                </c:pt>
                <c:pt idx="1">
                  <c:v>99.88</c:v>
                </c:pt>
              </c:numCache>
            </c:numRef>
          </c:val>
        </c:ser>
        <c:dLbls>
          <c:showVal val="1"/>
        </c:dLbls>
      </c:pie3DChart>
    </c:plotArea>
    <c:legend>
      <c:legendPos val="b"/>
      <c:layout/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Лист2!$J$81</c:f>
              <c:strCache>
                <c:ptCount val="1"/>
                <c:pt idx="0">
                  <c:v>Коэффициент текущей ликвидности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spPr>
              <a:solidFill>
                <a:schemeClr val="lt1"/>
              </a:solidFill>
              <a:ln w="25400" cap="flat" cmpd="sng" algn="ctr">
                <a:solidFill>
                  <a:schemeClr val="accent1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Лист2!$K$80:$M$80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Лист2!$K$81:$M$81</c:f>
              <c:numCache>
                <c:formatCode>General</c:formatCode>
                <c:ptCount val="3"/>
                <c:pt idx="0">
                  <c:v>0.69000000000000061</c:v>
                </c:pt>
                <c:pt idx="1">
                  <c:v>0.77000000000000279</c:v>
                </c:pt>
                <c:pt idx="2">
                  <c:v>0.87000000000000244</c:v>
                </c:pt>
              </c:numCache>
            </c:numRef>
          </c:val>
        </c:ser>
        <c:ser>
          <c:idx val="1"/>
          <c:order val="1"/>
          <c:tx>
            <c:strRef>
              <c:f>Лист2!$J$82</c:f>
              <c:strCache>
                <c:ptCount val="1"/>
                <c:pt idx="0">
                  <c:v>Коэффициент абсолютной ликвидности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spPr>
              <a:solidFill>
                <a:schemeClr val="lt1"/>
              </a:solidFill>
              <a:ln w="25400" cap="flat" cmpd="sng" algn="ctr">
                <a:solidFill>
                  <a:schemeClr val="accent2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Лист2!$K$80:$M$80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Лист2!$K$82:$M$82</c:f>
              <c:numCache>
                <c:formatCode>General</c:formatCode>
                <c:ptCount val="3"/>
                <c:pt idx="0">
                  <c:v>5.0000000000000114E-3</c:v>
                </c:pt>
                <c:pt idx="1">
                  <c:v>2.0000000000000052E-3</c:v>
                </c:pt>
                <c:pt idx="2">
                  <c:v>3.7999999999999999E-2</c:v>
                </c:pt>
              </c:numCache>
            </c:numRef>
          </c:val>
        </c:ser>
        <c:ser>
          <c:idx val="2"/>
          <c:order val="2"/>
          <c:tx>
            <c:strRef>
              <c:f>Лист2!$J$83</c:f>
              <c:strCache>
                <c:ptCount val="1"/>
                <c:pt idx="0">
                  <c:v>Коэффициент быстрой ликвидности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dLbl>
              <c:idx val="2"/>
              <c:layout>
                <c:manualLayout>
                  <c:x val="9.0592675831823854E-3"/>
                  <c:y val="-2.1917683394058547E-2"/>
                </c:manualLayout>
              </c:layout>
              <c:showVal val="1"/>
            </c:dLbl>
            <c:spPr>
              <a:solidFill>
                <a:schemeClr val="lt1"/>
              </a:solidFill>
              <a:ln w="25400" cap="flat" cmpd="sng" algn="ctr">
                <a:solidFill>
                  <a:schemeClr val="accent3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Лист2!$K$80:$M$80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Лист2!$K$83:$M$83</c:f>
              <c:numCache>
                <c:formatCode>General</c:formatCode>
                <c:ptCount val="3"/>
                <c:pt idx="0">
                  <c:v>0.18000000000000024</c:v>
                </c:pt>
                <c:pt idx="1">
                  <c:v>0.16</c:v>
                </c:pt>
                <c:pt idx="2">
                  <c:v>0.16</c:v>
                </c:pt>
              </c:numCache>
            </c:numRef>
          </c:val>
        </c:ser>
        <c:dLbls>
          <c:showVal val="1"/>
        </c:dLbls>
        <c:shape val="box"/>
        <c:axId val="578715648"/>
        <c:axId val="579112960"/>
        <c:axId val="0"/>
      </c:bar3DChart>
      <c:catAx>
        <c:axId val="57871564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579112960"/>
        <c:crosses val="autoZero"/>
        <c:auto val="1"/>
        <c:lblAlgn val="ctr"/>
        <c:lblOffset val="100"/>
      </c:catAx>
      <c:valAx>
        <c:axId val="579112960"/>
        <c:scaling>
          <c:orientation val="minMax"/>
        </c:scaling>
        <c:delete val="1"/>
        <c:axPos val="l"/>
        <c:majorGridlines/>
        <c:numFmt formatCode="General" sourceLinked="1"/>
        <c:tickLblPos val="nextTo"/>
        <c:crossAx val="578715648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Лист1!$H$53</c:f>
              <c:strCache>
                <c:ptCount val="1"/>
                <c:pt idx="0">
                  <c:v>Выручка, тыс. руб.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spPr>
              <a:solidFill>
                <a:schemeClr val="lt1"/>
              </a:solidFill>
              <a:ln w="25400" cap="flat" cmpd="sng" algn="ctr">
                <a:solidFill>
                  <a:schemeClr val="accent5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Лист1!$I$52:$K$52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Лист1!$I$53:$K$53</c:f>
              <c:numCache>
                <c:formatCode>#,##0</c:formatCode>
                <c:ptCount val="3"/>
                <c:pt idx="0">
                  <c:v>160305</c:v>
                </c:pt>
                <c:pt idx="1">
                  <c:v>171482</c:v>
                </c:pt>
                <c:pt idx="2">
                  <c:v>109291</c:v>
                </c:pt>
              </c:numCache>
            </c:numRef>
          </c:val>
        </c:ser>
        <c:ser>
          <c:idx val="1"/>
          <c:order val="1"/>
          <c:tx>
            <c:strRef>
              <c:f>Лист1!$H$54</c:f>
              <c:strCache>
                <c:ptCount val="1"/>
                <c:pt idx="0">
                  <c:v>Расходы по обычной деятельности, тыс. руб.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dLbl>
              <c:idx val="0"/>
              <c:layout>
                <c:manualLayout>
                  <c:x val="2.5945482195158947E-2"/>
                  <c:y val="6.9975082163348648E-2"/>
                </c:manualLayout>
              </c:layout>
              <c:showVal val="1"/>
            </c:dLbl>
            <c:dLbl>
              <c:idx val="1"/>
              <c:layout>
                <c:manualLayout>
                  <c:x val="2.3185648167665784E-2"/>
                  <c:y val="6.3030777879207883E-2"/>
                </c:manualLayout>
              </c:layout>
              <c:showVal val="1"/>
            </c:dLbl>
            <c:dLbl>
              <c:idx val="2"/>
              <c:layout>
                <c:manualLayout>
                  <c:x val="2.1528878512106209E-2"/>
                  <c:y val="5.111018540974803E-2"/>
                </c:manualLayout>
              </c:layout>
              <c:showVal val="1"/>
            </c:dLbl>
            <c:spPr>
              <a:solidFill>
                <a:schemeClr val="lt1"/>
              </a:solidFill>
              <a:ln w="25400" cap="flat" cmpd="sng" algn="ctr">
                <a:solidFill>
                  <a:schemeClr val="accent3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Лист1!$I$52:$K$52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Лист1!$I$54:$K$54</c:f>
              <c:numCache>
                <c:formatCode>#,##0</c:formatCode>
                <c:ptCount val="3"/>
                <c:pt idx="0">
                  <c:v>159975</c:v>
                </c:pt>
                <c:pt idx="1">
                  <c:v>170935</c:v>
                </c:pt>
                <c:pt idx="2">
                  <c:v>108321</c:v>
                </c:pt>
              </c:numCache>
            </c:numRef>
          </c:val>
        </c:ser>
        <c:dLbls>
          <c:showVal val="1"/>
        </c:dLbls>
        <c:shape val="box"/>
        <c:axId val="592008704"/>
        <c:axId val="592010240"/>
        <c:axId val="0"/>
      </c:bar3DChart>
      <c:catAx>
        <c:axId val="59200870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592010240"/>
        <c:crosses val="autoZero"/>
        <c:auto val="1"/>
        <c:lblAlgn val="ctr"/>
        <c:lblOffset val="100"/>
      </c:catAx>
      <c:valAx>
        <c:axId val="592010240"/>
        <c:scaling>
          <c:orientation val="minMax"/>
        </c:scaling>
        <c:delete val="1"/>
        <c:axPos val="l"/>
        <c:majorGridlines/>
        <c:numFmt formatCode="#,##0" sourceLinked="1"/>
        <c:tickLblPos val="nextTo"/>
        <c:crossAx val="592008704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Лист1!$H$82</c:f>
              <c:strCache>
                <c:ptCount val="1"/>
                <c:pt idx="0">
                  <c:v>Валовая рентабельность, %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spPr>
              <a:solidFill>
                <a:schemeClr val="lt1"/>
              </a:solidFill>
              <a:ln w="25400" cap="flat" cmpd="sng" algn="ctr">
                <a:solidFill>
                  <a:schemeClr val="accent6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Лист1!$I$81:$K$81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Лист1!$I$82:$K$82</c:f>
              <c:numCache>
                <c:formatCode>General</c:formatCode>
                <c:ptCount val="3"/>
                <c:pt idx="0">
                  <c:v>0.2</c:v>
                </c:pt>
                <c:pt idx="1">
                  <c:v>0.32000000000000156</c:v>
                </c:pt>
                <c:pt idx="2">
                  <c:v>0.88</c:v>
                </c:pt>
              </c:numCache>
            </c:numRef>
          </c:val>
        </c:ser>
        <c:ser>
          <c:idx val="1"/>
          <c:order val="1"/>
          <c:tx>
            <c:strRef>
              <c:f>Лист1!$H$83</c:f>
              <c:strCache>
                <c:ptCount val="1"/>
                <c:pt idx="0">
                  <c:v>Чистая рентабельность, %</c:v>
                </c:pt>
              </c:strCache>
            </c:strRef>
          </c:tx>
          <c:dLbls>
            <c:spPr>
              <a:solidFill>
                <a:schemeClr val="lt1"/>
              </a:solidFill>
              <a:ln w="25400" cap="flat" cmpd="sng" algn="ctr">
                <a:solidFill>
                  <a:schemeClr val="accent2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Лист1!$I$81:$K$81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Лист1!$I$83:$K$83</c:f>
              <c:numCache>
                <c:formatCode>General</c:formatCode>
                <c:ptCount val="3"/>
                <c:pt idx="0">
                  <c:v>0.12000000000000002</c:v>
                </c:pt>
                <c:pt idx="1">
                  <c:v>0.21000000000000021</c:v>
                </c:pt>
                <c:pt idx="2">
                  <c:v>-0.86000000000000065</c:v>
                </c:pt>
              </c:numCache>
            </c:numRef>
          </c:val>
        </c:ser>
        <c:dLbls>
          <c:showVal val="1"/>
        </c:dLbls>
        <c:shape val="cylinder"/>
        <c:axId val="522010624"/>
        <c:axId val="522297344"/>
        <c:axId val="0"/>
      </c:bar3DChart>
      <c:catAx>
        <c:axId val="52201062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522297344"/>
        <c:crosses val="autoZero"/>
        <c:auto val="1"/>
        <c:lblAlgn val="ctr"/>
        <c:lblOffset val="100"/>
      </c:catAx>
      <c:valAx>
        <c:axId val="522297344"/>
        <c:scaling>
          <c:orientation val="minMax"/>
        </c:scaling>
        <c:delete val="1"/>
        <c:axPos val="l"/>
        <c:majorGridlines/>
        <c:numFmt formatCode="General" sourceLinked="1"/>
        <c:tickLblPos val="nextTo"/>
        <c:crossAx val="522010624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Лист1!$H$31</c:f>
              <c:strCache>
                <c:ptCount val="1"/>
                <c:pt idx="0">
                  <c:v>Собственные средства, тыс. руб.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spPr>
              <a:solidFill>
                <a:schemeClr val="lt1"/>
              </a:solidFill>
              <a:ln w="25400" cap="flat" cmpd="sng" algn="ctr">
                <a:solidFill>
                  <a:schemeClr val="accent3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Лист1!$I$30:$K$30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Лист1!$I$31:$K$31</c:f>
              <c:numCache>
                <c:formatCode>#,##0</c:formatCode>
                <c:ptCount val="3"/>
                <c:pt idx="0" formatCode="General">
                  <c:v>696</c:v>
                </c:pt>
                <c:pt idx="1">
                  <c:v>1060</c:v>
                </c:pt>
                <c:pt idx="2" formatCode="General">
                  <c:v>119</c:v>
                </c:pt>
              </c:numCache>
            </c:numRef>
          </c:val>
        </c:ser>
        <c:ser>
          <c:idx val="1"/>
          <c:order val="1"/>
          <c:tx>
            <c:strRef>
              <c:f>Лист1!$H$32</c:f>
              <c:strCache>
                <c:ptCount val="1"/>
                <c:pt idx="0">
                  <c:v>Заемные средства, тыс. руб.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spPr>
              <a:solidFill>
                <a:schemeClr val="lt1"/>
              </a:solidFill>
              <a:ln w="25400" cap="flat" cmpd="sng" algn="ctr">
                <a:solidFill>
                  <a:schemeClr val="accent6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Лист1!$I$30:$K$30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Лист1!$I$32:$K$32</c:f>
              <c:numCache>
                <c:formatCode>General</c:formatCode>
                <c:ptCount val="3"/>
                <c:pt idx="0">
                  <c:v>93783</c:v>
                </c:pt>
                <c:pt idx="1">
                  <c:v>92384</c:v>
                </c:pt>
                <c:pt idx="2">
                  <c:v>104429</c:v>
                </c:pt>
              </c:numCache>
            </c:numRef>
          </c:val>
        </c:ser>
        <c:dLbls>
          <c:showVal val="1"/>
        </c:dLbls>
        <c:shape val="box"/>
        <c:axId val="616066432"/>
        <c:axId val="616274560"/>
        <c:axId val="0"/>
      </c:bar3DChart>
      <c:catAx>
        <c:axId val="61606643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16274560"/>
        <c:crosses val="autoZero"/>
        <c:auto val="1"/>
        <c:lblAlgn val="ctr"/>
        <c:lblOffset val="100"/>
      </c:catAx>
      <c:valAx>
        <c:axId val="616274560"/>
        <c:scaling>
          <c:orientation val="minMax"/>
        </c:scaling>
        <c:delete val="1"/>
        <c:axPos val="l"/>
        <c:majorGridlines/>
        <c:numFmt formatCode="General" sourceLinked="1"/>
        <c:tickLblPos val="nextTo"/>
        <c:crossAx val="616066432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Лист2!$D$23</c:f>
              <c:strCache>
                <c:ptCount val="1"/>
                <c:pt idx="0">
                  <c:v>Коэффициент оборачиваемости активов</c:v>
                </c:pt>
              </c:strCache>
            </c:strRef>
          </c:tx>
          <c:dLbls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Лист2!$E$22:$G$22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Лист2!$E$23:$G$23</c:f>
              <c:numCache>
                <c:formatCode>General</c:formatCode>
                <c:ptCount val="3"/>
                <c:pt idx="0">
                  <c:v>1.6900000000000059</c:v>
                </c:pt>
                <c:pt idx="1">
                  <c:v>1.84</c:v>
                </c:pt>
                <c:pt idx="2">
                  <c:v>1.04</c:v>
                </c:pt>
              </c:numCache>
            </c:numRef>
          </c:val>
        </c:ser>
        <c:dLbls>
          <c:showVal val="1"/>
        </c:dLbls>
        <c:shape val="box"/>
        <c:axId val="145714560"/>
        <c:axId val="148310656"/>
        <c:axId val="0"/>
      </c:bar3DChart>
      <c:catAx>
        <c:axId val="14571456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48310656"/>
        <c:crosses val="autoZero"/>
        <c:auto val="1"/>
        <c:lblAlgn val="ctr"/>
        <c:lblOffset val="100"/>
      </c:catAx>
      <c:valAx>
        <c:axId val="148310656"/>
        <c:scaling>
          <c:orientation val="minMax"/>
        </c:scaling>
        <c:delete val="1"/>
        <c:axPos val="l"/>
        <c:majorGridlines/>
        <c:numFmt formatCode="General" sourceLinked="1"/>
        <c:tickLblPos val="nextTo"/>
        <c:crossAx val="145714560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Лист1!$H$87</c:f>
              <c:strCache>
                <c:ptCount val="1"/>
                <c:pt idx="0">
                  <c:v>Чистый доход нарастающим итогом(NV), тыс. руб.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spPr>
              <a:solidFill>
                <a:schemeClr val="lt1"/>
              </a:solidFill>
              <a:ln w="25400" cap="flat" cmpd="sng" algn="ctr">
                <a:solidFill>
                  <a:schemeClr val="accent6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Лист1!$I$86:$O$86</c:f>
              <c:numCache>
                <c:formatCode>General</c:formatCode>
                <c:ptCount val="7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  <c:pt idx="3">
                  <c:v>2029</c:v>
                </c:pt>
                <c:pt idx="4">
                  <c:v>2030</c:v>
                </c:pt>
                <c:pt idx="5">
                  <c:v>2031</c:v>
                </c:pt>
                <c:pt idx="6">
                  <c:v>2032</c:v>
                </c:pt>
              </c:numCache>
            </c:numRef>
          </c:cat>
          <c:val>
            <c:numRef>
              <c:f>Лист1!$I$87:$O$87</c:f>
              <c:numCache>
                <c:formatCode>General</c:formatCode>
                <c:ptCount val="7"/>
                <c:pt idx="0">
                  <c:v>-37979</c:v>
                </c:pt>
                <c:pt idx="1">
                  <c:v>-25956</c:v>
                </c:pt>
                <c:pt idx="2">
                  <c:v>-13934</c:v>
                </c:pt>
                <c:pt idx="3">
                  <c:v>-1912</c:v>
                </c:pt>
                <c:pt idx="4">
                  <c:v>10110</c:v>
                </c:pt>
                <c:pt idx="5">
                  <c:v>22132</c:v>
                </c:pt>
                <c:pt idx="6">
                  <c:v>34154</c:v>
                </c:pt>
              </c:numCache>
            </c:numRef>
          </c:val>
        </c:ser>
        <c:ser>
          <c:idx val="1"/>
          <c:order val="1"/>
          <c:tx>
            <c:strRef>
              <c:f>Лист1!$H$88</c:f>
              <c:strCache>
                <c:ptCount val="1"/>
                <c:pt idx="0">
                  <c:v>Чистый дисконтированный доход( NPV), тыс. руб.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spPr>
              <a:solidFill>
                <a:schemeClr val="lt1"/>
              </a:solidFill>
              <a:ln w="25400" cap="flat" cmpd="sng" algn="ctr">
                <a:solidFill>
                  <a:schemeClr val="accent3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Лист1!$I$86:$O$86</c:f>
              <c:numCache>
                <c:formatCode>General</c:formatCode>
                <c:ptCount val="7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  <c:pt idx="3">
                  <c:v>2029</c:v>
                </c:pt>
                <c:pt idx="4">
                  <c:v>2030</c:v>
                </c:pt>
                <c:pt idx="5">
                  <c:v>2031</c:v>
                </c:pt>
                <c:pt idx="6">
                  <c:v>2032</c:v>
                </c:pt>
              </c:numCache>
            </c:numRef>
          </c:cat>
          <c:val>
            <c:numRef>
              <c:f>Лист1!$I$88:$O$88</c:f>
              <c:numCache>
                <c:formatCode>General</c:formatCode>
                <c:ptCount val="7"/>
                <c:pt idx="0">
                  <c:v>-37979</c:v>
                </c:pt>
                <c:pt idx="1">
                  <c:v>-21439</c:v>
                </c:pt>
                <c:pt idx="2">
                  <c:v>-9517</c:v>
                </c:pt>
                <c:pt idx="3">
                  <c:v>-1078</c:v>
                </c:pt>
                <c:pt idx="4">
                  <c:v>4721</c:v>
                </c:pt>
                <c:pt idx="5">
                  <c:v>8543</c:v>
                </c:pt>
                <c:pt idx="6">
                  <c:v>10895</c:v>
                </c:pt>
              </c:numCache>
            </c:numRef>
          </c:val>
        </c:ser>
        <c:dLbls>
          <c:showVal val="1"/>
        </c:dLbls>
        <c:shape val="box"/>
        <c:axId val="395829248"/>
        <c:axId val="395831168"/>
        <c:axId val="0"/>
      </c:bar3DChart>
      <c:catAx>
        <c:axId val="39582924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95831168"/>
        <c:crosses val="autoZero"/>
        <c:auto val="1"/>
        <c:lblAlgn val="ctr"/>
        <c:lblOffset val="100"/>
      </c:catAx>
      <c:valAx>
        <c:axId val="395831168"/>
        <c:scaling>
          <c:orientation val="minMax"/>
        </c:scaling>
        <c:delete val="1"/>
        <c:axPos val="l"/>
        <c:majorGridlines/>
        <c:numFmt formatCode="General" sourceLinked="1"/>
        <c:tickLblPos val="nextTo"/>
        <c:crossAx val="395829248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bar"/>
        <c:grouping val="clustered"/>
        <c:ser>
          <c:idx val="0"/>
          <c:order val="0"/>
          <c:tx>
            <c:strRef>
              <c:f>Лист1!$K$12</c:f>
              <c:strCache>
                <c:ptCount val="1"/>
                <c:pt idx="0">
                  <c:v>2026-2032гг.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spPr>
              <a:solidFill>
                <a:schemeClr val="lt1"/>
              </a:solidFill>
              <a:ln w="25400" cap="flat" cmpd="sng" algn="ctr">
                <a:solidFill>
                  <a:schemeClr val="accent5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Лист1!$J$13:$J$15</c:f>
              <c:strCache>
                <c:ptCount val="3"/>
                <c:pt idx="0">
                  <c:v>Рентабельность инвестиций( ROI), %</c:v>
                </c:pt>
                <c:pt idx="1">
                  <c:v>Валовая рентабельность, %</c:v>
                </c:pt>
                <c:pt idx="2">
                  <c:v>Чистая рентабельность, %</c:v>
                </c:pt>
              </c:strCache>
            </c:strRef>
          </c:cat>
          <c:val>
            <c:numRef>
              <c:f>Лист1!$K$13:$K$15</c:f>
              <c:numCache>
                <c:formatCode>General</c:formatCode>
                <c:ptCount val="3"/>
                <c:pt idx="0">
                  <c:v>24.04</c:v>
                </c:pt>
                <c:pt idx="1">
                  <c:v>40</c:v>
                </c:pt>
                <c:pt idx="2">
                  <c:v>10</c:v>
                </c:pt>
              </c:numCache>
            </c:numRef>
          </c:val>
        </c:ser>
        <c:dLbls>
          <c:showVal val="1"/>
        </c:dLbls>
        <c:shape val="box"/>
        <c:axId val="411718784"/>
        <c:axId val="411721088"/>
        <c:axId val="0"/>
      </c:bar3DChart>
      <c:catAx>
        <c:axId val="411718784"/>
        <c:scaling>
          <c:orientation val="minMax"/>
        </c:scaling>
        <c:axPos val="l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411721088"/>
        <c:crosses val="autoZero"/>
        <c:auto val="1"/>
        <c:lblAlgn val="ctr"/>
        <c:lblOffset val="100"/>
      </c:catAx>
      <c:valAx>
        <c:axId val="411721088"/>
        <c:scaling>
          <c:orientation val="minMax"/>
        </c:scaling>
        <c:axPos val="b"/>
        <c:majorGridlines/>
        <c:numFmt formatCode="General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411718784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Лист1!$H$186</c:f>
              <c:strCache>
                <c:ptCount val="1"/>
                <c:pt idx="0">
                  <c:v>Производство лифтов, тыс. штук</c:v>
                </c:pt>
              </c:strCache>
            </c:strRef>
          </c:tx>
          <c:dLbls>
            <c:txPr>
              <a:bodyPr/>
              <a:lstStyle/>
              <a:p>
                <a:pPr>
                  <a:defRPr sz="16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Лист1!$I$185:$M$185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Лист1!$I$186:$M$186</c:f>
              <c:numCache>
                <c:formatCode>General</c:formatCode>
                <c:ptCount val="5"/>
                <c:pt idx="0">
                  <c:v>31.4</c:v>
                </c:pt>
                <c:pt idx="1">
                  <c:v>31.2</c:v>
                </c:pt>
                <c:pt idx="2">
                  <c:v>21.6</c:v>
                </c:pt>
                <c:pt idx="3">
                  <c:v>27</c:v>
                </c:pt>
                <c:pt idx="4">
                  <c:v>25.9</c:v>
                </c:pt>
              </c:numCache>
            </c:numRef>
          </c:val>
        </c:ser>
        <c:dLbls>
          <c:showVal val="1"/>
        </c:dLbls>
        <c:shape val="box"/>
        <c:axId val="313304192"/>
        <c:axId val="313458048"/>
        <c:axId val="0"/>
      </c:bar3DChart>
      <c:catAx>
        <c:axId val="31330419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13458048"/>
        <c:crosses val="autoZero"/>
        <c:auto val="1"/>
        <c:lblAlgn val="ctr"/>
        <c:lblOffset val="100"/>
      </c:catAx>
      <c:valAx>
        <c:axId val="313458048"/>
        <c:scaling>
          <c:orientation val="minMax"/>
        </c:scaling>
        <c:delete val="1"/>
        <c:axPos val="l"/>
        <c:majorGridlines/>
        <c:numFmt formatCode="General" sourceLinked="1"/>
        <c:tickLblPos val="nextTo"/>
        <c:crossAx val="313304192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Лист1!$H$199</c:f>
              <c:strCache>
                <c:ptCount val="1"/>
                <c:pt idx="0">
                  <c:v>Импорт лифтов в Россию, тыс. шт.</c:v>
                </c:pt>
              </c:strCache>
            </c:strRef>
          </c:tx>
          <c:dLbls>
            <c:txPr>
              <a:bodyPr/>
              <a:lstStyle/>
              <a:p>
                <a:pPr>
                  <a:defRPr sz="16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Лист1!$I$198:$M$198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Лист1!$I$199:$M$199</c:f>
              <c:numCache>
                <c:formatCode>General</c:formatCode>
                <c:ptCount val="5"/>
                <c:pt idx="0">
                  <c:v>16.100000000000001</c:v>
                </c:pt>
                <c:pt idx="1">
                  <c:v>17.600000000000001</c:v>
                </c:pt>
                <c:pt idx="2">
                  <c:v>16.8</c:v>
                </c:pt>
                <c:pt idx="3">
                  <c:v>18.399999999999999</c:v>
                </c:pt>
                <c:pt idx="4">
                  <c:v>17.8</c:v>
                </c:pt>
              </c:numCache>
            </c:numRef>
          </c:val>
        </c:ser>
        <c:dLbls>
          <c:showVal val="1"/>
        </c:dLbls>
        <c:shape val="box"/>
        <c:axId val="510336000"/>
        <c:axId val="519769472"/>
        <c:axId val="0"/>
      </c:bar3DChart>
      <c:catAx>
        <c:axId val="51033600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519769472"/>
        <c:crosses val="autoZero"/>
        <c:auto val="1"/>
        <c:lblAlgn val="ctr"/>
        <c:lblOffset val="100"/>
      </c:catAx>
      <c:valAx>
        <c:axId val="519769472"/>
        <c:scaling>
          <c:orientation val="minMax"/>
        </c:scaling>
        <c:delete val="1"/>
        <c:axPos val="l"/>
        <c:majorGridlines/>
        <c:numFmt formatCode="General" sourceLinked="1"/>
        <c:tickLblPos val="nextTo"/>
        <c:crossAx val="510336000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Лист1!$H$215</c:f>
              <c:strCache>
                <c:ptCount val="1"/>
                <c:pt idx="0">
                  <c:v>Средняя численность работников отрасли, тыс. чел.</c:v>
                </c:pt>
              </c:strCache>
            </c:strRef>
          </c:tx>
          <c:dLbls>
            <c:txPr>
              <a:bodyPr/>
              <a:lstStyle/>
              <a:p>
                <a:pPr>
                  <a:defRPr sz="16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Лист1!$I$214:$M$214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Лист1!$I$215:$M$215</c:f>
              <c:numCache>
                <c:formatCode>General</c:formatCode>
                <c:ptCount val="5"/>
                <c:pt idx="0">
                  <c:v>3.8</c:v>
                </c:pt>
                <c:pt idx="1">
                  <c:v>3.7</c:v>
                </c:pt>
                <c:pt idx="2">
                  <c:v>3.5</c:v>
                </c:pt>
                <c:pt idx="3">
                  <c:v>3.5</c:v>
                </c:pt>
                <c:pt idx="4">
                  <c:v>3.4</c:v>
                </c:pt>
              </c:numCache>
            </c:numRef>
          </c:val>
        </c:ser>
        <c:dLbls>
          <c:showVal val="1"/>
        </c:dLbls>
        <c:shape val="cylinder"/>
        <c:axId val="313094912"/>
        <c:axId val="313304960"/>
        <c:axId val="0"/>
      </c:bar3DChart>
      <c:catAx>
        <c:axId val="31309491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13304960"/>
        <c:crosses val="autoZero"/>
        <c:auto val="1"/>
        <c:lblAlgn val="ctr"/>
        <c:lblOffset val="100"/>
      </c:catAx>
      <c:valAx>
        <c:axId val="313304960"/>
        <c:scaling>
          <c:orientation val="minMax"/>
        </c:scaling>
        <c:delete val="1"/>
        <c:axPos val="l"/>
        <c:majorGridlines/>
        <c:numFmt formatCode="General" sourceLinked="1"/>
        <c:tickLblPos val="nextTo"/>
        <c:crossAx val="313094912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Лист1!$H$229</c:f>
              <c:strCache>
                <c:ptCount val="1"/>
                <c:pt idx="0">
                  <c:v>Средняя заработная плата в отрасли, тыс. руб. в год</c:v>
                </c:pt>
              </c:strCache>
            </c:strRef>
          </c:tx>
          <c:dLbls>
            <c:txPr>
              <a:bodyPr/>
              <a:lstStyle/>
              <a:p>
                <a:pPr>
                  <a:defRPr sz="16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Лист1!$I$228:$M$228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Лист1!$I$229:$M$229</c:f>
              <c:numCache>
                <c:formatCode>General</c:formatCode>
                <c:ptCount val="5"/>
                <c:pt idx="0">
                  <c:v>813.9</c:v>
                </c:pt>
                <c:pt idx="1">
                  <c:v>842.3</c:v>
                </c:pt>
                <c:pt idx="2">
                  <c:v>888.9</c:v>
                </c:pt>
                <c:pt idx="3">
                  <c:v>1096.3</c:v>
                </c:pt>
                <c:pt idx="4">
                  <c:v>1391.8</c:v>
                </c:pt>
              </c:numCache>
            </c:numRef>
          </c:val>
        </c:ser>
        <c:dLbls>
          <c:showVal val="1"/>
        </c:dLbls>
        <c:shape val="box"/>
        <c:axId val="510479360"/>
        <c:axId val="522013312"/>
        <c:axId val="0"/>
      </c:bar3DChart>
      <c:catAx>
        <c:axId val="51047936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522013312"/>
        <c:crosses val="autoZero"/>
        <c:auto val="1"/>
        <c:lblAlgn val="ctr"/>
        <c:lblOffset val="100"/>
      </c:catAx>
      <c:valAx>
        <c:axId val="522013312"/>
        <c:scaling>
          <c:orientation val="minMax"/>
        </c:scaling>
        <c:delete val="1"/>
        <c:axPos val="l"/>
        <c:majorGridlines/>
        <c:numFmt formatCode="General" sourceLinked="1"/>
        <c:tickLblPos val="nextTo"/>
        <c:crossAx val="510479360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  <c:txPr>
        <a:bodyPr/>
        <a:lstStyle/>
        <a:p>
          <a:pPr>
            <a:defRPr sz="1600" b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Лист1!$S$193</c:f>
              <c:strCache>
                <c:ptCount val="1"/>
                <c:pt idx="0">
                  <c:v>Импорт 2024г., %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sz="16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Val val="1"/>
            <c:showLeaderLines val="1"/>
          </c:dLbls>
          <c:cat>
            <c:strRef>
              <c:f>Лист1!$R$194:$R$197</c:f>
              <c:strCache>
                <c:ptCount val="4"/>
                <c:pt idx="0">
                  <c:v>Беларусь</c:v>
                </c:pt>
                <c:pt idx="1">
                  <c:v>Китай</c:v>
                </c:pt>
                <c:pt idx="2">
                  <c:v>Турция</c:v>
                </c:pt>
                <c:pt idx="3">
                  <c:v>Прочие страны</c:v>
                </c:pt>
              </c:strCache>
            </c:strRef>
          </c:cat>
          <c:val>
            <c:numRef>
              <c:f>Лист1!$S$194:$S$197</c:f>
              <c:numCache>
                <c:formatCode>General</c:formatCode>
                <c:ptCount val="4"/>
                <c:pt idx="0">
                  <c:v>52.54</c:v>
                </c:pt>
                <c:pt idx="1">
                  <c:v>35.020000000000003</c:v>
                </c:pt>
                <c:pt idx="2">
                  <c:v>10.729999999999999</c:v>
                </c:pt>
                <c:pt idx="3">
                  <c:v>1.6900000000000064</c:v>
                </c:pt>
              </c:numCache>
            </c:numRef>
          </c:val>
        </c:ser>
        <c:dLbls>
          <c:showVal val="1"/>
        </c:dLbls>
      </c:pie3DChart>
    </c:plotArea>
    <c:legend>
      <c:legendPos val="b"/>
      <c:layout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600"/>
            </a:pPr>
            <a:r>
              <a:rPr lang="ru-RU" sz="1600" b="0">
                <a:latin typeface="Times New Roman" pitchFamily="18" charset="0"/>
                <a:cs typeface="Times New Roman" pitchFamily="18" charset="0"/>
              </a:rPr>
              <a:t>Экспорт 10 мес. 2024г., тыс шт.</a:t>
            </a:r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Лист1!$Q$211</c:f>
              <c:strCache>
                <c:ptCount val="1"/>
                <c:pt idx="0">
                  <c:v>Экспорт 10 мес. 2024г., тыс шт.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sz="16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Val val="1"/>
            <c:showLeaderLines val="1"/>
          </c:dLbls>
          <c:cat>
            <c:strRef>
              <c:f>Лист1!$P$212:$P$214</c:f>
              <c:strCache>
                <c:ptCount val="3"/>
                <c:pt idx="0">
                  <c:v>Китай</c:v>
                </c:pt>
                <c:pt idx="1">
                  <c:v>Беларусь</c:v>
                </c:pt>
                <c:pt idx="2">
                  <c:v>Турция</c:v>
                </c:pt>
              </c:strCache>
            </c:strRef>
          </c:cat>
          <c:val>
            <c:numRef>
              <c:f>Лист1!$Q$212:$Q$214</c:f>
              <c:numCache>
                <c:formatCode>General</c:formatCode>
                <c:ptCount val="3"/>
                <c:pt idx="0">
                  <c:v>4.7</c:v>
                </c:pt>
                <c:pt idx="1">
                  <c:v>4.0999999999999996</c:v>
                </c:pt>
                <c:pt idx="2">
                  <c:v>1.75</c:v>
                </c:pt>
              </c:numCache>
            </c:numRef>
          </c:val>
        </c:ser>
        <c:dLbls>
          <c:showVal val="1"/>
        </c:dLbls>
      </c:pie3DChart>
    </c:plotArea>
    <c:legend>
      <c:legendPos val="b"/>
      <c:layout/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Лист2!$F$113</c:f>
              <c:strCache>
                <c:ptCount val="1"/>
                <c:pt idx="0">
                  <c:v>Численность, чел.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5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spPr>
              <a:solidFill>
                <a:schemeClr val="lt1"/>
              </a:solidFill>
              <a:ln w="25400" cap="flat" cmpd="sng" algn="ctr">
                <a:solidFill>
                  <a:schemeClr val="accent5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Лист2!$G$112:$J$112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Лист2!$G$113:$J$113</c:f>
              <c:numCache>
                <c:formatCode>General</c:formatCode>
                <c:ptCount val="4"/>
                <c:pt idx="0">
                  <c:v>16</c:v>
                </c:pt>
                <c:pt idx="1">
                  <c:v>31</c:v>
                </c:pt>
                <c:pt idx="2">
                  <c:v>33</c:v>
                </c:pt>
                <c:pt idx="3">
                  <c:v>19</c:v>
                </c:pt>
              </c:numCache>
            </c:numRef>
          </c:val>
        </c:ser>
        <c:dLbls>
          <c:showVal val="1"/>
        </c:dLbls>
        <c:shape val="box"/>
        <c:axId val="75788672"/>
        <c:axId val="75796864"/>
        <c:axId val="0"/>
      </c:bar3DChart>
      <c:catAx>
        <c:axId val="7578867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5796864"/>
        <c:crosses val="autoZero"/>
        <c:auto val="1"/>
        <c:lblAlgn val="ctr"/>
        <c:lblOffset val="100"/>
      </c:catAx>
      <c:valAx>
        <c:axId val="75796864"/>
        <c:scaling>
          <c:orientation val="minMax"/>
        </c:scaling>
        <c:delete val="1"/>
        <c:axPos val="l"/>
        <c:majorGridlines/>
        <c:numFmt formatCode="General" sourceLinked="1"/>
        <c:tickLblPos val="nextTo"/>
        <c:crossAx val="75788672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  <c:txPr>
        <a:bodyPr/>
        <a:lstStyle/>
        <a:p>
          <a:pPr>
            <a:defRPr sz="1200" b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Лист2!$G$134</c:f>
              <c:strCache>
                <c:ptCount val="1"/>
                <c:pt idx="0">
                  <c:v>2024г.,%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Val val="1"/>
            <c:showLeaderLines val="1"/>
          </c:dLbls>
          <c:cat>
            <c:strRef>
              <c:f>Лист2!$F$135:$F$136</c:f>
              <c:strCache>
                <c:ptCount val="2"/>
                <c:pt idx="0">
                  <c:v>Мужчины</c:v>
                </c:pt>
                <c:pt idx="1">
                  <c:v>Женщины</c:v>
                </c:pt>
              </c:strCache>
            </c:strRef>
          </c:cat>
          <c:val>
            <c:numRef>
              <c:f>Лист2!$G$135:$G$136</c:f>
              <c:numCache>
                <c:formatCode>General</c:formatCode>
                <c:ptCount val="2"/>
                <c:pt idx="0">
                  <c:v>73.679999999999978</c:v>
                </c:pt>
                <c:pt idx="1">
                  <c:v>26.32</c:v>
                </c:pt>
              </c:numCache>
            </c:numRef>
          </c:val>
        </c:ser>
        <c:dLbls>
          <c:showVal val="1"/>
        </c:dLbls>
      </c:pie3DChart>
    </c:plotArea>
    <c:legend>
      <c:legendPos val="l"/>
      <c:layout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8034DC23-A4FB-4685-9A83-C81E6604751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1BE3914-4ED7-4DED-AA0B-F1540FC457E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AF2DEC-3B42-4300-93E6-D08C54F702B9}" type="datetimeFigureOut">
              <a:rPr lang="ru-RU" smtClean="0"/>
              <a:pPr/>
              <a:t>21.04.2025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D3DF3AA-BC44-4779-ABC6-37874AA771D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6FD24E7-72E0-4B67-9858-BBE717FBEB7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A37E07-54D2-4E13-BC65-A31BC093E5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608531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9FF5ED-06E7-4AAD-8CF9-72E93C4C3EF7}" type="datetimeFigureOut">
              <a:rPr lang="ru-RU" smtClean="0"/>
              <a:pPr/>
              <a:t>21.04.2025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5AE58F-56D4-42A9-8054-618EC07F0D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4314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.svg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png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.svg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9.svg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9.svg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.svg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9.svg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.png"/><Relationship Id="rId5" Type="http://schemas.openxmlformats.org/officeDocument/2006/relationships/image" Target="../media/image9.svg"/><Relationship Id="rId4" Type="http://schemas.openxmlformats.org/officeDocument/2006/relationships/image" Target="../media/image7.png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5.svg"/><Relationship Id="rId4" Type="http://schemas.openxmlformats.org/officeDocument/2006/relationships/image" Target="../media/image12.png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5.svg"/><Relationship Id="rId4" Type="http://schemas.openxmlformats.org/officeDocument/2006/relationships/image" Target="../media/image12.png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.svg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.svg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5.png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.svg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7.svg"/><Relationship Id="rId5" Type="http://schemas.openxmlformats.org/officeDocument/2006/relationships/image" Target="../media/image13.png"/><Relationship Id="rId4" Type="http://schemas.openxmlformats.org/officeDocument/2006/relationships/image" Target="../media/image9.svg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9.svg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.svg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9.svg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15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2.png"/><Relationship Id="rId5" Type="http://schemas.openxmlformats.org/officeDocument/2006/relationships/image" Target="../media/image9.svg"/><Relationship Id="rId4" Type="http://schemas.openxmlformats.org/officeDocument/2006/relationships/image" Target="../media/image7.png"/></Relationships>
</file>

<file path=ppt/slideLayouts/_rels/slideLayout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2.svg"/><Relationship Id="rId4" Type="http://schemas.openxmlformats.org/officeDocument/2006/relationships/image" Target="../media/image2.png"/></Relationships>
</file>

<file path=ppt/slideLayouts/_rels/slideLayout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5.svg"/><Relationship Id="rId4" Type="http://schemas.openxmlformats.org/officeDocument/2006/relationships/image" Target="../media/image12.png"/></Relationships>
</file>

<file path=ppt/slideLayouts/_rels/slideLayout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2.svg"/></Relationships>
</file>

<file path=ppt/slideLayouts/_rels/slideLayout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9.svg"/></Relationships>
</file>

<file path=ppt/slideLayouts/_rels/slideLayout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9.svg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9.sv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9.svg"/><Relationship Id="rId4" Type="http://schemas.openxmlformats.org/officeDocument/2006/relationships/image" Target="../media/image7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2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svg"/><Relationship Id="rId4" Type="http://schemas.openxmlformats.org/officeDocument/2006/relationships/image" Target="../media/image1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sv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sv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sv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9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9.sv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svg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9.svg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.png"/><Relationship Id="rId5" Type="http://schemas.openxmlformats.org/officeDocument/2006/relationships/image" Target="../media/image9.svg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svg"/><Relationship Id="rId4" Type="http://schemas.openxmlformats.org/officeDocument/2006/relationships/image" Target="../media/image2.pn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5.svg"/><Relationship Id="rId4" Type="http://schemas.openxmlformats.org/officeDocument/2006/relationships/image" Target="../media/image12.pn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svg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svg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9.svg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svg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9.svg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9.svg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svg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9.svg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9.svg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.png"/><Relationship Id="rId5" Type="http://schemas.openxmlformats.org/officeDocument/2006/relationships/image" Target="../media/image9.svg"/><Relationship Id="rId4" Type="http://schemas.openxmlformats.org/officeDocument/2006/relationships/image" Target="../media/image7.png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.svg"/><Relationship Id="rId4" Type="http://schemas.openxmlformats.org/officeDocument/2006/relationships/image" Target="../media/image2.png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5.svg"/><Relationship Id="rId4" Type="http://schemas.openxmlformats.org/officeDocument/2006/relationships/image" Target="../media/image12.png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_много текста с плейсхолдер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6392E15E-3CBD-4274-846D-E1EE3C9233A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sz="1400" dirty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ru-RU" dirty="0"/>
              <a:t>Фотография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62445A4-9D8F-478E-A168-02E48382C3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1" y="3724273"/>
            <a:ext cx="8137645" cy="2620963"/>
          </a:xfrm>
          <a:prstGeom prst="rect">
            <a:avLst/>
          </a:prstGeom>
          <a:solidFill>
            <a:schemeClr val="accent1">
              <a:alpha val="8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US" sz="1800" smtClean="0">
                <a:solidFill>
                  <a:schemeClr val="lt1">
                    <a:alpha val="0"/>
                  </a:schemeClr>
                </a:solidFill>
              </a:defRPr>
            </a:lvl1pPr>
            <a:lvl2pPr>
              <a:defRPr lang="en-US" sz="1800" smtClean="0">
                <a:solidFill>
                  <a:schemeClr val="lt1"/>
                </a:solidFill>
              </a:defRPr>
            </a:lvl2pPr>
            <a:lvl3pPr>
              <a:defRPr lang="en-US" sz="180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ru-RU">
                <a:solidFill>
                  <a:schemeClr val="lt1"/>
                </a:solidFill>
              </a:defRPr>
            </a:lvl5pPr>
          </a:lstStyle>
          <a:p>
            <a:pPr marL="0" lvl="0" algn="ctr"/>
            <a:r>
              <a:rPr lang="ru-RU" dirty="0"/>
              <a:t>-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EA542E-FC3E-450E-9732-E4DA99B10B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6467" y="4043983"/>
            <a:ext cx="6484936" cy="1354153"/>
          </a:xfrm>
        </p:spPr>
        <p:txBody>
          <a:bodyPr/>
          <a:lstStyle>
            <a:lvl1pPr>
              <a:lnSpc>
                <a:spcPts val="3600"/>
              </a:lnSpc>
              <a:defRPr sz="2600" cap="all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Заголовок с большим количеством текста в несколько строк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xmlns="" id="{F88DD98C-1A12-4C77-98E5-B225323E099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36467" y="5802484"/>
            <a:ext cx="5259821" cy="1661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en-US" sz="1200" kern="1200" dirty="0" smtClean="0">
                <a:solidFill>
                  <a:schemeClr val="bg1"/>
                </a:solidFill>
                <a:latin typeface="Euclid Circular B Light" panose="020B0304000000000000" pitchFamily="34" charset="-52"/>
                <a:ea typeface="Euclid Circular B Light" panose="020B0304000000000000" pitchFamily="34" charset="-52"/>
                <a:cs typeface="+mn-cs"/>
              </a:defRPr>
            </a:lvl1pPr>
            <a:lvl2pPr marL="457200" indent="0">
              <a:buNone/>
              <a:defRPr lang="en-US" sz="1200" kern="1200" dirty="0" smtClean="0">
                <a:solidFill>
                  <a:schemeClr val="bg2"/>
                </a:solidFill>
                <a:latin typeface="Euclid Circular A Light" panose="020B0304000000000000" pitchFamily="34" charset="-52"/>
                <a:ea typeface="Euclid Circular A Light" panose="020B0304000000000000" pitchFamily="34" charset="-52"/>
                <a:cs typeface="+mn-cs"/>
              </a:defRPr>
            </a:lvl2pPr>
            <a:lvl3pPr marL="9144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ru-RU" sz="150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Дата</a:t>
            </a:r>
            <a:endParaRPr lang="en-US" dirty="0"/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xmlns="" id="{9CE61F6F-6ACE-4BD7-94EF-48551D5585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36467" y="5503759"/>
            <a:ext cx="5259821" cy="2077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en-US" sz="15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200" kern="1200" dirty="0" smtClean="0">
                <a:solidFill>
                  <a:schemeClr val="bg2"/>
                </a:solidFill>
                <a:latin typeface="Euclid Circular A Light" panose="020B0304000000000000" pitchFamily="34" charset="-52"/>
                <a:ea typeface="Euclid Circular A Light" panose="020B0304000000000000" pitchFamily="34" charset="-52"/>
                <a:cs typeface="+mn-cs"/>
              </a:defRPr>
            </a:lvl2pPr>
            <a:lvl3pPr marL="9144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ru-RU" sz="150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Подзаголовок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78414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ны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EA542E-FC3E-450E-9732-E4DA99B10B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2561" y="2587669"/>
            <a:ext cx="5646399" cy="615553"/>
          </a:xfrm>
        </p:spPr>
        <p:txBody>
          <a:bodyPr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4000" cap="all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C3E305ED-1B42-46C9-AAD3-23868C01716F}"/>
              </a:ext>
            </a:extLst>
          </p:cNvPr>
          <p:cNvSpPr/>
          <p:nvPr userDrawn="1"/>
        </p:nvSpPr>
        <p:spPr>
          <a:xfrm>
            <a:off x="0" y="2694349"/>
            <a:ext cx="438150" cy="2634665"/>
          </a:xfrm>
          <a:prstGeom prst="rect">
            <a:avLst/>
          </a:prstGeom>
          <a:solidFill>
            <a:schemeClr val="accent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6AF26E17-2DA5-4B8A-8A62-539DF9DF7346}"/>
              </a:ext>
            </a:extLst>
          </p:cNvPr>
          <p:cNvSpPr/>
          <p:nvPr userDrawn="1"/>
        </p:nvSpPr>
        <p:spPr>
          <a:xfrm>
            <a:off x="0" y="0"/>
            <a:ext cx="12192000" cy="72000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Picture 22" descr="A picture containing table&#10;&#10;Description automatically generated">
            <a:extLst>
              <a:ext uri="{FF2B5EF4-FFF2-40B4-BE49-F238E27FC236}">
                <a16:creationId xmlns:a16="http://schemas.microsoft.com/office/drawing/2014/main" xmlns="" id="{8B25C531-708C-4945-8B83-E756EE6EDF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435" b="6961"/>
          <a:stretch/>
        </p:blipFill>
        <p:spPr>
          <a:xfrm>
            <a:off x="6915150" y="1075601"/>
            <a:ext cx="5276850" cy="578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8539189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_мало текста с плейсхолдер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1021DBFA-2785-476F-BB4E-D29C3F5F83B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545582" y="0"/>
            <a:ext cx="5646418" cy="6858000"/>
          </a:xfrm>
          <a:custGeom>
            <a:avLst/>
            <a:gdLst>
              <a:gd name="connsiteX0" fmla="*/ 1636395 w 5646418"/>
              <a:gd name="connsiteY0" fmla="*/ 0 h 6858000"/>
              <a:gd name="connsiteX1" fmla="*/ 5646418 w 5646418"/>
              <a:gd name="connsiteY1" fmla="*/ 0 h 6858000"/>
              <a:gd name="connsiteX2" fmla="*/ 5646418 w 5646418"/>
              <a:gd name="connsiteY2" fmla="*/ 6858000 h 6858000"/>
              <a:gd name="connsiteX3" fmla="*/ 0 w 564641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46418" h="6858000">
                <a:moveTo>
                  <a:pt x="1636395" y="0"/>
                </a:moveTo>
                <a:lnTo>
                  <a:pt x="5646418" y="0"/>
                </a:lnTo>
                <a:lnTo>
                  <a:pt x="5646418" y="6858000"/>
                </a:lnTo>
                <a:lnTo>
                  <a:pt x="0" y="6858000"/>
                </a:lnTo>
                <a:close/>
              </a:path>
            </a:pathLst>
          </a:cu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ru-RU" sz="1400" dirty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ru-RU" dirty="0"/>
              <a:t>Фотография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EA542E-FC3E-450E-9732-E4DA99B10B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6467" y="1341120"/>
            <a:ext cx="5646399" cy="1046633"/>
          </a:xfrm>
        </p:spPr>
        <p:txBody>
          <a:bodyPr>
            <a:spAutoFit/>
          </a:bodyPr>
          <a:lstStyle>
            <a:lvl1pPr>
              <a:lnSpc>
                <a:spcPts val="4200"/>
              </a:lnSpc>
              <a:spcAft>
                <a:spcPts val="0"/>
              </a:spcAft>
              <a:defRPr sz="3200" cap="all" baseline="0"/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вторая строчка</a:t>
            </a:r>
          </a:p>
        </p:txBody>
      </p:sp>
      <p:cxnSp>
        <p:nvCxnSpPr>
          <p:cNvPr id="11" name="Прямая соединительная линия 30">
            <a:extLst>
              <a:ext uri="{FF2B5EF4-FFF2-40B4-BE49-F238E27FC236}">
                <a16:creationId xmlns:a16="http://schemas.microsoft.com/office/drawing/2014/main" xmlns="" id="{917BE271-46E7-4DBA-A0CD-B80420923A7E}"/>
              </a:ext>
            </a:extLst>
          </p:cNvPr>
          <p:cNvCxnSpPr>
            <a:cxnSpLocks/>
          </p:cNvCxnSpPr>
          <p:nvPr userDrawn="1"/>
        </p:nvCxnSpPr>
        <p:spPr>
          <a:xfrm>
            <a:off x="914400" y="1402080"/>
            <a:ext cx="0" cy="348234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>
            <a:extLst>
              <a:ext uri="{FF2B5EF4-FFF2-40B4-BE49-F238E27FC236}">
                <a16:creationId xmlns:a16="http://schemas.microsoft.com/office/drawing/2014/main" xmlns="" id="{E7381719-C377-4979-B410-BA170EE9C31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02561" y="4955043"/>
            <a:ext cx="5259821" cy="2077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200" kern="1200" dirty="0" smtClean="0">
                <a:solidFill>
                  <a:schemeClr val="bg2"/>
                </a:solidFill>
                <a:latin typeface="Euclid Circular A Light" panose="020B0304000000000000" pitchFamily="34" charset="-52"/>
                <a:ea typeface="Euclid Circular A Light" panose="020B0304000000000000" pitchFamily="34" charset="-52"/>
                <a:cs typeface="+mn-cs"/>
              </a:defRPr>
            </a:lvl2pPr>
            <a:lvl3pPr marL="9144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ru-RU" sz="150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Подзаголовок</a:t>
            </a:r>
            <a:endParaRPr lang="en-US" dirty="0"/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xmlns="" id="{010FB9F3-ACA6-4B34-BBFF-8D6A1FBCD55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2561" y="5253491"/>
            <a:ext cx="5259821" cy="1661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en-US" sz="1200" kern="1200" dirty="0" smtClean="0">
                <a:solidFill>
                  <a:schemeClr val="bg2"/>
                </a:solidFill>
                <a:latin typeface="Euclid Circular B Light" panose="020B0304000000000000" pitchFamily="34" charset="-52"/>
                <a:ea typeface="Euclid Circular B Light" panose="020B0304000000000000" pitchFamily="34" charset="-52"/>
                <a:cs typeface="+mn-cs"/>
              </a:defRPr>
            </a:lvl1pPr>
            <a:lvl2pPr marL="457200" indent="0">
              <a:buNone/>
              <a:defRPr lang="en-US" sz="1200" kern="1200" dirty="0" smtClean="0">
                <a:solidFill>
                  <a:schemeClr val="bg2"/>
                </a:solidFill>
                <a:latin typeface="Euclid Circular A Light" panose="020B0304000000000000" pitchFamily="34" charset="-52"/>
                <a:ea typeface="Euclid Circular A Light" panose="020B0304000000000000" pitchFamily="34" charset="-52"/>
                <a:cs typeface="+mn-cs"/>
              </a:defRPr>
            </a:lvl2pPr>
            <a:lvl3pPr marL="9144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ru-RU" sz="150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Дата</a:t>
            </a:r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0D750032-1C33-4722-ABFA-3C055341AB6A}"/>
              </a:ext>
            </a:extLst>
          </p:cNvPr>
          <p:cNvCxnSpPr/>
          <p:nvPr userDrawn="1"/>
        </p:nvCxnSpPr>
        <p:spPr>
          <a:xfrm>
            <a:off x="2887278" y="497955"/>
            <a:ext cx="0" cy="472914"/>
          </a:xfrm>
          <a:prstGeom prst="line">
            <a:avLst/>
          </a:prstGeom>
          <a:ln w="127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6F48BF80-820B-4E7F-8E1B-8F2FDDAB63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10430" y="489643"/>
            <a:ext cx="2397144" cy="361451"/>
          </a:xfrm>
          <a:prstGeom prst="rect">
            <a:avLst/>
          </a:prstGeom>
        </p:spPr>
      </p:pic>
      <p:pic>
        <p:nvPicPr>
          <p:cNvPr id="3" name="Рисунок 3">
            <a:extLst>
              <a:ext uri="{FF2B5EF4-FFF2-40B4-BE49-F238E27FC236}">
                <a16:creationId xmlns:a16="http://schemas.microsoft.com/office/drawing/2014/main" xmlns="" id="{4510B38C-D2F7-E168-2CDF-F978080C3F1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12875" y="498549"/>
            <a:ext cx="1541744" cy="471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6692985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_мало текста с фотографией на прозрачном фоне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EA542E-FC3E-450E-9732-E4DA99B10B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2561" y="3226252"/>
            <a:ext cx="5646399" cy="1015663"/>
          </a:xfrm>
        </p:spPr>
        <p:txBody>
          <a:bodyPr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6600" cap="all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xmlns="" id="{E7381719-C377-4979-B410-BA170EE9C31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02561" y="2719750"/>
            <a:ext cx="5646399" cy="249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en-US" sz="1800" kern="12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200" kern="1200" dirty="0" smtClean="0">
                <a:solidFill>
                  <a:schemeClr val="bg2"/>
                </a:solidFill>
                <a:latin typeface="Euclid Circular A Light" panose="020B0304000000000000" pitchFamily="34" charset="-52"/>
                <a:ea typeface="Euclid Circular A Light" panose="020B0304000000000000" pitchFamily="34" charset="-52"/>
                <a:cs typeface="+mn-cs"/>
              </a:defRPr>
            </a:lvl2pPr>
            <a:lvl3pPr marL="9144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ru-RU" sz="150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Подзаголовок</a:t>
            </a:r>
            <a:endParaRPr lang="en-US" dirty="0"/>
          </a:p>
        </p:txBody>
      </p:sp>
      <p:sp>
        <p:nvSpPr>
          <p:cNvPr id="10" name="Parallelogram 9">
            <a:extLst>
              <a:ext uri="{FF2B5EF4-FFF2-40B4-BE49-F238E27FC236}">
                <a16:creationId xmlns:a16="http://schemas.microsoft.com/office/drawing/2014/main" xmlns="" id="{8050BB05-5048-49ED-8299-2B4E13DC7B05}"/>
              </a:ext>
            </a:extLst>
          </p:cNvPr>
          <p:cNvSpPr/>
          <p:nvPr userDrawn="1"/>
        </p:nvSpPr>
        <p:spPr>
          <a:xfrm>
            <a:off x="6854701" y="0"/>
            <a:ext cx="4953000" cy="6858000"/>
          </a:xfrm>
          <a:prstGeom prst="parallelogram">
            <a:avLst>
              <a:gd name="adj" fmla="val 33016"/>
            </a:avLst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Parallelogram 11">
            <a:extLst>
              <a:ext uri="{FF2B5EF4-FFF2-40B4-BE49-F238E27FC236}">
                <a16:creationId xmlns:a16="http://schemas.microsoft.com/office/drawing/2014/main" xmlns="" id="{5893646B-1B1A-4AF3-96AC-431E4DC9FC8C}"/>
              </a:ext>
            </a:extLst>
          </p:cNvPr>
          <p:cNvSpPr/>
          <p:nvPr userDrawn="1"/>
        </p:nvSpPr>
        <p:spPr>
          <a:xfrm rot="10800000">
            <a:off x="6679888" y="0"/>
            <a:ext cx="2371601" cy="4253049"/>
          </a:xfrm>
          <a:prstGeom prst="parallelogram">
            <a:avLst>
              <a:gd name="adj" fmla="val 42841"/>
            </a:avLst>
          </a:prstGeom>
          <a:gradFill>
            <a:gsLst>
              <a:gs pos="0">
                <a:schemeClr val="bg1">
                  <a:alpha val="40000"/>
                </a:schemeClr>
              </a:gs>
              <a:gs pos="83000">
                <a:schemeClr val="bg1">
                  <a:alpha val="0"/>
                </a:schemeClr>
              </a:gs>
            </a:gsLst>
            <a:lin ang="162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Parallelogram 12">
            <a:extLst>
              <a:ext uri="{FF2B5EF4-FFF2-40B4-BE49-F238E27FC236}">
                <a16:creationId xmlns:a16="http://schemas.microsoft.com/office/drawing/2014/main" xmlns="" id="{94B0E331-9DE8-4CDE-8EC8-AE3BDF142FB1}"/>
              </a:ext>
            </a:extLst>
          </p:cNvPr>
          <p:cNvSpPr/>
          <p:nvPr userDrawn="1"/>
        </p:nvSpPr>
        <p:spPr>
          <a:xfrm rot="10800000">
            <a:off x="9436100" y="0"/>
            <a:ext cx="2371601" cy="4253049"/>
          </a:xfrm>
          <a:prstGeom prst="parallelogram">
            <a:avLst>
              <a:gd name="adj" fmla="val 42841"/>
            </a:avLst>
          </a:prstGeom>
          <a:gradFill>
            <a:gsLst>
              <a:gs pos="0">
                <a:schemeClr val="accent1">
                  <a:alpha val="40000"/>
                </a:schemeClr>
              </a:gs>
              <a:gs pos="83000">
                <a:schemeClr val="accent1">
                  <a:alpha val="0"/>
                </a:schemeClr>
              </a:gs>
            </a:gsLst>
            <a:lin ang="162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Parallelogram 15">
            <a:extLst>
              <a:ext uri="{FF2B5EF4-FFF2-40B4-BE49-F238E27FC236}">
                <a16:creationId xmlns:a16="http://schemas.microsoft.com/office/drawing/2014/main" xmlns="" id="{26D9F0BC-F3EF-40D6-ACE3-04CB7CE323AC}"/>
              </a:ext>
            </a:extLst>
          </p:cNvPr>
          <p:cNvSpPr/>
          <p:nvPr userDrawn="1"/>
        </p:nvSpPr>
        <p:spPr>
          <a:xfrm rot="10800000">
            <a:off x="9795973" y="0"/>
            <a:ext cx="2371601" cy="4253049"/>
          </a:xfrm>
          <a:prstGeom prst="parallelogram">
            <a:avLst>
              <a:gd name="adj" fmla="val 43069"/>
            </a:avLst>
          </a:prstGeom>
          <a:gradFill>
            <a:gsLst>
              <a:gs pos="0">
                <a:schemeClr val="accent1">
                  <a:alpha val="20000"/>
                </a:schemeClr>
              </a:gs>
              <a:gs pos="63000">
                <a:schemeClr val="accent1">
                  <a:alpha val="0"/>
                </a:schemeClr>
              </a:gs>
            </a:gsLst>
            <a:lin ang="162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C3E305ED-1B42-46C9-AAD3-23868C01716F}"/>
              </a:ext>
            </a:extLst>
          </p:cNvPr>
          <p:cNvSpPr/>
          <p:nvPr userDrawn="1"/>
        </p:nvSpPr>
        <p:spPr>
          <a:xfrm>
            <a:off x="0" y="2694349"/>
            <a:ext cx="438150" cy="2634665"/>
          </a:xfrm>
          <a:prstGeom prst="rect">
            <a:avLst/>
          </a:prstGeom>
          <a:solidFill>
            <a:schemeClr val="accent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Parallelogram 20">
            <a:extLst>
              <a:ext uri="{FF2B5EF4-FFF2-40B4-BE49-F238E27FC236}">
                <a16:creationId xmlns:a16="http://schemas.microsoft.com/office/drawing/2014/main" xmlns="" id="{175C1BAA-F52A-4AC4-B31E-9E2FE68196FB}"/>
              </a:ext>
            </a:extLst>
          </p:cNvPr>
          <p:cNvSpPr/>
          <p:nvPr userDrawn="1"/>
        </p:nvSpPr>
        <p:spPr>
          <a:xfrm>
            <a:off x="9839803" y="2604951"/>
            <a:ext cx="2371601" cy="4253049"/>
          </a:xfrm>
          <a:prstGeom prst="parallelogram">
            <a:avLst>
              <a:gd name="adj" fmla="val 42841"/>
            </a:avLst>
          </a:prstGeom>
          <a:gradFill>
            <a:gsLst>
              <a:gs pos="0">
                <a:schemeClr val="bg1">
                  <a:alpha val="40000"/>
                </a:schemeClr>
              </a:gs>
              <a:gs pos="83000">
                <a:schemeClr val="bg1">
                  <a:alpha val="0"/>
                </a:schemeClr>
              </a:gs>
            </a:gsLst>
            <a:lin ang="162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6AF26E17-2DA5-4B8A-8A62-539DF9DF7346}"/>
              </a:ext>
            </a:extLst>
          </p:cNvPr>
          <p:cNvSpPr/>
          <p:nvPr userDrawn="1"/>
        </p:nvSpPr>
        <p:spPr>
          <a:xfrm>
            <a:off x="0" y="0"/>
            <a:ext cx="12192000" cy="72000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 Placeholder 13">
            <a:extLst>
              <a:ext uri="{FF2B5EF4-FFF2-40B4-BE49-F238E27FC236}">
                <a16:creationId xmlns:a16="http://schemas.microsoft.com/office/drawing/2014/main" xmlns="" id="{5E70B1A3-E8AD-4745-B504-CF22EE6FB26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2561" y="4231566"/>
            <a:ext cx="5646399" cy="5787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4800"/>
              </a:lnSpc>
              <a:buNone/>
              <a:defRPr lang="en-US" sz="3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200" kern="1200" dirty="0" smtClean="0">
                <a:solidFill>
                  <a:schemeClr val="bg2"/>
                </a:solidFill>
                <a:latin typeface="Euclid Circular A Light" panose="020B0304000000000000" pitchFamily="34" charset="-52"/>
                <a:ea typeface="Euclid Circular A Light" panose="020B0304000000000000" pitchFamily="34" charset="-52"/>
                <a:cs typeface="+mn-cs"/>
              </a:defRPr>
            </a:lvl2pPr>
            <a:lvl3pPr marL="9144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ru-RU" sz="150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В две или три строки</a:t>
            </a:r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xmlns="" id="{8BFE6F6F-2C5A-4EBD-94D9-A848AD5BB7A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48960" y="433951"/>
            <a:ext cx="4550840" cy="6424049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lang="ru-RU" sz="1800" dirty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ru-RU" dirty="0"/>
              <a:t>Фотография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xmlns="" id="{58FB3386-438F-4586-9B4C-D202D909F4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09137" y="495215"/>
            <a:ext cx="1567363" cy="477023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5873D3B3-185C-4E02-A8C5-6D74EDB79CCA}"/>
              </a:ext>
            </a:extLst>
          </p:cNvPr>
          <p:cNvCxnSpPr/>
          <p:nvPr userDrawn="1"/>
        </p:nvCxnSpPr>
        <p:spPr>
          <a:xfrm>
            <a:off x="2887278" y="497955"/>
            <a:ext cx="0" cy="472914"/>
          </a:xfrm>
          <a:prstGeom prst="line">
            <a:avLst/>
          </a:prstGeom>
          <a:ln w="127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37C61016-DA90-4C5D-9705-F10D9A70995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10430" y="489643"/>
            <a:ext cx="238752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7763372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5">
            <a:extLst>
              <a:ext uri="{FF2B5EF4-FFF2-40B4-BE49-F238E27FC236}">
                <a16:creationId xmlns:a16="http://schemas.microsoft.com/office/drawing/2014/main" xmlns="" id="{4CE01FE9-9E94-4FEA-85AF-35135FE435B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545582" y="0"/>
            <a:ext cx="5646418" cy="6858000"/>
          </a:xfrm>
          <a:custGeom>
            <a:avLst/>
            <a:gdLst>
              <a:gd name="connsiteX0" fmla="*/ 1636395 w 5646418"/>
              <a:gd name="connsiteY0" fmla="*/ 0 h 6858000"/>
              <a:gd name="connsiteX1" fmla="*/ 5646418 w 5646418"/>
              <a:gd name="connsiteY1" fmla="*/ 0 h 6858000"/>
              <a:gd name="connsiteX2" fmla="*/ 5646418 w 5646418"/>
              <a:gd name="connsiteY2" fmla="*/ 6858000 h 6858000"/>
              <a:gd name="connsiteX3" fmla="*/ 0 w 564641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46418" h="6858000">
                <a:moveTo>
                  <a:pt x="1636395" y="0"/>
                </a:moveTo>
                <a:lnTo>
                  <a:pt x="5646418" y="0"/>
                </a:lnTo>
                <a:lnTo>
                  <a:pt x="5646418" y="6858000"/>
                </a:lnTo>
                <a:lnTo>
                  <a:pt x="0" y="6858000"/>
                </a:lnTo>
                <a:close/>
              </a:path>
            </a:pathLst>
          </a:cu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ru-RU" sz="1400" dirty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ru-RU" dirty="0"/>
              <a:t>Фотография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xmlns="" id="{F07AF905-B7C7-4149-AB01-2B5A4925C2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2890391"/>
            <a:ext cx="5646399" cy="1077218"/>
          </a:xfrm>
        </p:spPr>
        <p:txBody>
          <a:bodyPr anchor="ctr">
            <a:spAutoFit/>
          </a:bodyPr>
          <a:lstStyle>
            <a:lvl1pPr>
              <a:lnSpc>
                <a:spcPts val="4200"/>
              </a:lnSpc>
              <a:spcAft>
                <a:spcPts val="0"/>
              </a:spcAft>
              <a:defRPr lang="ru-RU" sz="4000" kern="1200" dirty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вторая строчка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E260D6C9-B406-4BBA-9EC3-81D39D754120}"/>
              </a:ext>
            </a:extLst>
          </p:cNvPr>
          <p:cNvCxnSpPr/>
          <p:nvPr userDrawn="1"/>
        </p:nvCxnSpPr>
        <p:spPr>
          <a:xfrm>
            <a:off x="2887278" y="497955"/>
            <a:ext cx="0" cy="472914"/>
          </a:xfrm>
          <a:prstGeom prst="line">
            <a:avLst/>
          </a:prstGeom>
          <a:ln w="127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B2F87F39-1C38-4B08-A58F-542078A7C4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10430" y="489643"/>
            <a:ext cx="2397144" cy="361451"/>
          </a:xfrm>
          <a:prstGeom prst="rect">
            <a:avLst/>
          </a:prstGeom>
        </p:spPr>
      </p:pic>
      <p:pic>
        <p:nvPicPr>
          <p:cNvPr id="2" name="Рисунок 3">
            <a:extLst>
              <a:ext uri="{FF2B5EF4-FFF2-40B4-BE49-F238E27FC236}">
                <a16:creationId xmlns:a16="http://schemas.microsoft.com/office/drawing/2014/main" xmlns="" id="{916AD6F4-AC1A-3BC1-45D0-D5E8638CEBA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12875" y="498549"/>
            <a:ext cx="1541744" cy="471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9341791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_без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picture containing table&#10;&#10;Description automatically generated">
            <a:extLst>
              <a:ext uri="{FF2B5EF4-FFF2-40B4-BE49-F238E27FC236}">
                <a16:creationId xmlns:a16="http://schemas.microsoft.com/office/drawing/2014/main" xmlns="" id="{CB1BA33C-C1F7-40A7-AEF5-CF9FB62DCD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3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435" b="6961"/>
          <a:stretch/>
        </p:blipFill>
        <p:spPr>
          <a:xfrm>
            <a:off x="6915150" y="1075601"/>
            <a:ext cx="5276850" cy="5782399"/>
          </a:xfrm>
          <a:prstGeom prst="rect">
            <a:avLst/>
          </a:prstGeom>
        </p:spPr>
      </p:pic>
      <p:sp>
        <p:nvSpPr>
          <p:cNvPr id="22" name="Прямоугольник 2">
            <a:extLst>
              <a:ext uri="{FF2B5EF4-FFF2-40B4-BE49-F238E27FC236}">
                <a16:creationId xmlns:a16="http://schemas.microsoft.com/office/drawing/2014/main" xmlns="" id="{C8636BB8-0E4C-41F4-8743-4970E70B13A8}"/>
              </a:ext>
            </a:extLst>
          </p:cNvPr>
          <p:cNvSpPr/>
          <p:nvPr userDrawn="1"/>
        </p:nvSpPr>
        <p:spPr>
          <a:xfrm>
            <a:off x="6725275" y="352425"/>
            <a:ext cx="5466725" cy="6505575"/>
          </a:xfrm>
          <a:prstGeom prst="rect">
            <a:avLst/>
          </a:prstGeom>
          <a:solidFill>
            <a:schemeClr val="bg1">
              <a:alpha val="79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clid Circular A"/>
              <a:ea typeface="+mn-ea"/>
              <a:cs typeface="+mn-cs"/>
            </a:endParaRP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xmlns="" id="{F2D10374-6A79-4F0D-8864-2A0B42245C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21000"/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8705" r="8705"/>
          <a:stretch/>
        </p:blipFill>
        <p:spPr>
          <a:xfrm>
            <a:off x="21716" y="61913"/>
            <a:ext cx="12192000" cy="6381750"/>
          </a:xfrm>
          <a:prstGeom prst="rect">
            <a:avLst/>
          </a:prstGeom>
        </p:spPr>
      </p:pic>
      <p:sp>
        <p:nvSpPr>
          <p:cNvPr id="10" name="Рамка 29">
            <a:extLst>
              <a:ext uri="{FF2B5EF4-FFF2-40B4-BE49-F238E27FC236}">
                <a16:creationId xmlns:a16="http://schemas.microsoft.com/office/drawing/2014/main" xmlns="" id="{F3866D87-E695-4F59-A63B-A269D94BB55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944"/>
            </a:avLst>
          </a:prstGeom>
          <a:gradFill>
            <a:gsLst>
              <a:gs pos="0">
                <a:schemeClr val="tx2"/>
              </a:gs>
              <a:gs pos="100000">
                <a:schemeClr val="tx2">
                  <a:alpha val="0"/>
                </a:schemeClr>
              </a:gs>
            </a:gsLst>
            <a:lin ang="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12" name="Прямая соединительная линия 30">
            <a:extLst>
              <a:ext uri="{FF2B5EF4-FFF2-40B4-BE49-F238E27FC236}">
                <a16:creationId xmlns:a16="http://schemas.microsoft.com/office/drawing/2014/main" xmlns="" id="{498A6940-DBC4-46E6-B215-61E80287D227}"/>
              </a:ext>
            </a:extLst>
          </p:cNvPr>
          <p:cNvCxnSpPr>
            <a:cxnSpLocks/>
          </p:cNvCxnSpPr>
          <p:nvPr userDrawn="1"/>
        </p:nvCxnSpPr>
        <p:spPr>
          <a:xfrm>
            <a:off x="914400" y="1371600"/>
            <a:ext cx="0" cy="348234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EA542E-FC3E-450E-9732-E4DA99B10B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6468" y="2589454"/>
            <a:ext cx="5003982" cy="1046633"/>
          </a:xfrm>
        </p:spPr>
        <p:txBody>
          <a:bodyPr wrap="square" anchor="ctr">
            <a:spAutoFit/>
          </a:bodyPr>
          <a:lstStyle>
            <a:lvl1pPr>
              <a:lnSpc>
                <a:spcPts val="4200"/>
              </a:lnSpc>
              <a:spcAft>
                <a:spcPts val="0"/>
              </a:spcAft>
              <a:defRPr sz="3200" cap="all" baseline="0"/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вторая строчка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xmlns="" id="{E7381719-C377-4979-B410-BA170EE9C31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02561" y="4961393"/>
            <a:ext cx="525982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en-US" sz="2000" kern="1200" cap="all" baseline="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lang="en-US" sz="1200" kern="1200" dirty="0" smtClean="0">
                <a:solidFill>
                  <a:schemeClr val="bg2"/>
                </a:solidFill>
                <a:latin typeface="Euclid Circular A Light" panose="020B0304000000000000" pitchFamily="34" charset="-52"/>
                <a:ea typeface="Euclid Circular A Light" panose="020B0304000000000000" pitchFamily="34" charset="-52"/>
                <a:cs typeface="+mn-cs"/>
              </a:defRPr>
            </a:lvl2pPr>
            <a:lvl3pPr marL="9144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ru-RU" sz="150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ФИО</a:t>
            </a:r>
            <a:endParaRPr lang="en-US" dirty="0"/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xmlns="" id="{010FB9F3-ACA6-4B34-BBFF-8D6A1FBCD55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2561" y="5310641"/>
            <a:ext cx="5259821" cy="1938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en-US" sz="1400" kern="1200" dirty="0" smtClean="0">
                <a:solidFill>
                  <a:schemeClr val="bg2"/>
                </a:solidFill>
                <a:latin typeface="+mn-lt"/>
                <a:ea typeface="Euclid Circular A Light" panose="020B0304000000000000" pitchFamily="34" charset="-52"/>
                <a:cs typeface="+mn-cs"/>
              </a:defRPr>
            </a:lvl1pPr>
            <a:lvl2pPr marL="457200" indent="0">
              <a:buNone/>
              <a:defRPr lang="en-US" sz="1200" kern="1200" dirty="0" smtClean="0">
                <a:solidFill>
                  <a:schemeClr val="bg2"/>
                </a:solidFill>
                <a:latin typeface="Euclid Circular A Light" panose="020B0304000000000000" pitchFamily="34" charset="-52"/>
                <a:ea typeface="Euclid Circular A Light" panose="020B0304000000000000" pitchFamily="34" charset="-52"/>
                <a:cs typeface="+mn-cs"/>
              </a:defRPr>
            </a:lvl2pPr>
            <a:lvl3pPr marL="9144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ru-RU" sz="150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Должность</a:t>
            </a:r>
            <a:endParaRPr lang="en-US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F622419E-C953-485E-9FEC-00B1B4F4D9E6}"/>
              </a:ext>
            </a:extLst>
          </p:cNvPr>
          <p:cNvCxnSpPr/>
          <p:nvPr userDrawn="1"/>
        </p:nvCxnSpPr>
        <p:spPr>
          <a:xfrm>
            <a:off x="2887278" y="497955"/>
            <a:ext cx="0" cy="472914"/>
          </a:xfrm>
          <a:prstGeom prst="line">
            <a:avLst/>
          </a:prstGeom>
          <a:ln w="127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Рисунок 2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935B5FEA-67EF-4774-9AFF-BCC51952A1D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10430" y="489643"/>
            <a:ext cx="2397144" cy="361451"/>
          </a:xfrm>
          <a:prstGeom prst="rect">
            <a:avLst/>
          </a:prstGeom>
        </p:spPr>
      </p:pic>
      <p:pic>
        <p:nvPicPr>
          <p:cNvPr id="3" name="Рисунок 3">
            <a:extLst>
              <a:ext uri="{FF2B5EF4-FFF2-40B4-BE49-F238E27FC236}">
                <a16:creationId xmlns:a16="http://schemas.microsoft.com/office/drawing/2014/main" xmlns="" id="{E0AEE9BF-97A7-7558-D344-CDAA072E10E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912875" y="498549"/>
            <a:ext cx="1541744" cy="471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9783436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ный без изображен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picture containing table&#10;&#10;Description automatically generated">
            <a:extLst>
              <a:ext uri="{FF2B5EF4-FFF2-40B4-BE49-F238E27FC236}">
                <a16:creationId xmlns:a16="http://schemas.microsoft.com/office/drawing/2014/main" xmlns="" id="{DB8F0A0E-4A01-4BC2-95D8-CC6D77F1AF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3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435" b="6961"/>
          <a:stretch/>
        </p:blipFill>
        <p:spPr>
          <a:xfrm>
            <a:off x="6915150" y="1075601"/>
            <a:ext cx="5276850" cy="5782399"/>
          </a:xfrm>
          <a:prstGeom prst="rect">
            <a:avLst/>
          </a:prstGeom>
        </p:spPr>
      </p:pic>
      <p:sp>
        <p:nvSpPr>
          <p:cNvPr id="18" name="Прямоугольник 2">
            <a:extLst>
              <a:ext uri="{FF2B5EF4-FFF2-40B4-BE49-F238E27FC236}">
                <a16:creationId xmlns:a16="http://schemas.microsoft.com/office/drawing/2014/main" xmlns="" id="{A165DB1E-F99F-4F5E-B9CF-BEE49A7D5268}"/>
              </a:ext>
            </a:extLst>
          </p:cNvPr>
          <p:cNvSpPr/>
          <p:nvPr userDrawn="1"/>
        </p:nvSpPr>
        <p:spPr>
          <a:xfrm>
            <a:off x="6725275" y="352425"/>
            <a:ext cx="5466725" cy="6505575"/>
          </a:xfrm>
          <a:prstGeom prst="rect">
            <a:avLst/>
          </a:prstGeom>
          <a:solidFill>
            <a:schemeClr val="bg1">
              <a:alpha val="79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clid Circular A"/>
              <a:ea typeface="+mn-ea"/>
              <a:cs typeface="+mn-cs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xmlns="" id="{A8B40DDC-AF21-425F-9985-2CAA064992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21000"/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8705" r="8705"/>
          <a:stretch/>
        </p:blipFill>
        <p:spPr>
          <a:xfrm>
            <a:off x="21716" y="61913"/>
            <a:ext cx="12192000" cy="6381750"/>
          </a:xfrm>
          <a:prstGeom prst="rect">
            <a:avLst/>
          </a:prstGeom>
        </p:spPr>
      </p:pic>
      <p:sp>
        <p:nvSpPr>
          <p:cNvPr id="4" name="Рамка 29">
            <a:extLst>
              <a:ext uri="{FF2B5EF4-FFF2-40B4-BE49-F238E27FC236}">
                <a16:creationId xmlns:a16="http://schemas.microsoft.com/office/drawing/2014/main" xmlns="" id="{0834A1E9-DEA2-4810-98C1-4864B91A127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944"/>
            </a:avLst>
          </a:prstGeom>
          <a:gradFill>
            <a:gsLst>
              <a:gs pos="0">
                <a:schemeClr val="tx2"/>
              </a:gs>
              <a:gs pos="100000">
                <a:schemeClr val="tx2">
                  <a:alpha val="0"/>
                </a:schemeClr>
              </a:gs>
            </a:gsLst>
            <a:lin ang="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5" name="Прямая соединительная линия 30">
            <a:extLst>
              <a:ext uri="{FF2B5EF4-FFF2-40B4-BE49-F238E27FC236}">
                <a16:creationId xmlns:a16="http://schemas.microsoft.com/office/drawing/2014/main" xmlns="" id="{F132133A-891C-4552-A97F-33204B2F7CB0}"/>
              </a:ext>
            </a:extLst>
          </p:cNvPr>
          <p:cNvCxnSpPr>
            <a:cxnSpLocks/>
          </p:cNvCxnSpPr>
          <p:nvPr userDrawn="1"/>
        </p:nvCxnSpPr>
        <p:spPr>
          <a:xfrm>
            <a:off x="914400" y="1402080"/>
            <a:ext cx="0" cy="348234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D1D79935-82BE-423B-BC88-EC03A5F2D4D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36466" y="1341120"/>
            <a:ext cx="505707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3200" kern="120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Font typeface="Arial" panose="020B0604020202020204" pitchFamily="34" charset="0"/>
              <a:buNone/>
              <a:defRPr lang="en-US" sz="3200" kern="120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2pPr>
            <a:lvl3pPr marL="914400" indent="0">
              <a:buFont typeface="Arial" panose="020B0604020202020204" pitchFamily="34" charset="0"/>
              <a:buNone/>
              <a:defRPr lang="en-US" sz="3200" kern="120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371600" indent="0">
              <a:buFont typeface="Arial" panose="020B0604020202020204" pitchFamily="34" charset="0"/>
              <a:buNone/>
              <a:defRPr lang="en-US" sz="3200" kern="120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4pPr>
            <a:lvl5pPr marL="1828800" indent="0">
              <a:buFont typeface="Arial" panose="020B0604020202020204" pitchFamily="34" charset="0"/>
              <a:buNone/>
              <a:defRPr lang="ru-RU" sz="32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ФИО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xmlns="" id="{DEAB0D41-54FA-455A-B04F-360320D6BD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36466" y="1833563"/>
            <a:ext cx="505707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ru-RU" sz="1600" kern="1200" dirty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Font typeface="Arial" panose="020B0604020202020204" pitchFamily="34" charset="0"/>
              <a:buNone/>
              <a:defRPr lang="en-US" sz="3200" kern="120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2pPr>
            <a:lvl3pPr marL="914400" indent="0">
              <a:buFont typeface="Arial" panose="020B0604020202020204" pitchFamily="34" charset="0"/>
              <a:buNone/>
              <a:defRPr lang="en-US" sz="3200" kern="120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371600" indent="0">
              <a:buFont typeface="Arial" panose="020B0604020202020204" pitchFamily="34" charset="0"/>
              <a:buNone/>
              <a:defRPr lang="en-US" sz="3200" kern="120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4pPr>
            <a:lvl5pPr marL="1828800" indent="0">
              <a:buFont typeface="Arial" panose="020B0604020202020204" pitchFamily="34" charset="0"/>
              <a:buNone/>
              <a:defRPr lang="ru-RU" sz="32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Должность</a:t>
            </a: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xmlns="" id="{920C9937-63C3-4E89-8622-8FB346561E0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2561" y="4955043"/>
            <a:ext cx="5259821" cy="2077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200" kern="1200" dirty="0" smtClean="0">
                <a:solidFill>
                  <a:schemeClr val="bg2"/>
                </a:solidFill>
                <a:latin typeface="Euclid Circular A Light" panose="020B0304000000000000" pitchFamily="34" charset="-52"/>
                <a:ea typeface="Euclid Circular A Light" panose="020B0304000000000000" pitchFamily="34" charset="-52"/>
                <a:cs typeface="+mn-cs"/>
              </a:defRPr>
            </a:lvl2pPr>
            <a:lvl3pPr marL="9144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ru-RU" sz="150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Название мероприятия</a:t>
            </a:r>
            <a:endParaRPr lang="en-US" dirty="0"/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xmlns="" id="{8C5D5843-46DE-4D8B-BA27-CEC322CDA7C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02561" y="5253491"/>
            <a:ext cx="5259821" cy="1661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en-US" sz="1200" kern="1200" dirty="0" smtClean="0">
                <a:solidFill>
                  <a:schemeClr val="bg2"/>
                </a:solidFill>
                <a:latin typeface="Euclid Circular B Light" panose="020B0304000000000000" pitchFamily="34" charset="-52"/>
                <a:ea typeface="Euclid Circular B Light" panose="020B0304000000000000" pitchFamily="34" charset="-52"/>
                <a:cs typeface="+mn-cs"/>
              </a:defRPr>
            </a:lvl1pPr>
            <a:lvl2pPr marL="457200" indent="0">
              <a:buNone/>
              <a:defRPr lang="en-US" sz="1200" kern="1200" dirty="0" smtClean="0">
                <a:solidFill>
                  <a:schemeClr val="bg2"/>
                </a:solidFill>
                <a:latin typeface="Euclid Circular A Light" panose="020B0304000000000000" pitchFamily="34" charset="-52"/>
                <a:ea typeface="Euclid Circular A Light" panose="020B0304000000000000" pitchFamily="34" charset="-52"/>
                <a:cs typeface="+mn-cs"/>
              </a:defRPr>
            </a:lvl2pPr>
            <a:lvl3pPr marL="9144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ru-RU" sz="150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Дата</a:t>
            </a:r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57695936-F81D-4307-A99D-B29477736C00}"/>
              </a:ext>
            </a:extLst>
          </p:cNvPr>
          <p:cNvCxnSpPr/>
          <p:nvPr userDrawn="1"/>
        </p:nvCxnSpPr>
        <p:spPr>
          <a:xfrm>
            <a:off x="2887278" y="497955"/>
            <a:ext cx="0" cy="472914"/>
          </a:xfrm>
          <a:prstGeom prst="line">
            <a:avLst/>
          </a:prstGeom>
          <a:ln w="127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Рисунок 21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CA14ECB9-5D11-448E-8565-8606AE2C462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10430" y="489643"/>
            <a:ext cx="2397144" cy="361451"/>
          </a:xfrm>
          <a:prstGeom prst="rect">
            <a:avLst/>
          </a:prstGeom>
        </p:spPr>
      </p:pic>
      <p:pic>
        <p:nvPicPr>
          <p:cNvPr id="2" name="Рисунок 3">
            <a:extLst>
              <a:ext uri="{FF2B5EF4-FFF2-40B4-BE49-F238E27FC236}">
                <a16:creationId xmlns:a16="http://schemas.microsoft.com/office/drawing/2014/main" xmlns="" id="{DD3AD599-7FEA-CEE1-08DB-1970E04AFED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912875" y="498549"/>
            <a:ext cx="1541744" cy="471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680728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ный с фото спикер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29">
            <a:extLst>
              <a:ext uri="{FF2B5EF4-FFF2-40B4-BE49-F238E27FC236}">
                <a16:creationId xmlns:a16="http://schemas.microsoft.com/office/drawing/2014/main" xmlns="" id="{0834A1E9-DEA2-4810-98C1-4864B91A127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944"/>
            </a:avLst>
          </a:prstGeom>
          <a:gradFill>
            <a:gsLst>
              <a:gs pos="0">
                <a:schemeClr val="tx2"/>
              </a:gs>
              <a:gs pos="100000">
                <a:schemeClr val="tx2">
                  <a:alpha val="0"/>
                </a:schemeClr>
              </a:gs>
            </a:gsLst>
            <a:lin ang="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5" name="Прямая соединительная линия 30">
            <a:extLst>
              <a:ext uri="{FF2B5EF4-FFF2-40B4-BE49-F238E27FC236}">
                <a16:creationId xmlns:a16="http://schemas.microsoft.com/office/drawing/2014/main" xmlns="" id="{F132133A-891C-4552-A97F-33204B2F7CB0}"/>
              </a:ext>
            </a:extLst>
          </p:cNvPr>
          <p:cNvCxnSpPr>
            <a:cxnSpLocks/>
          </p:cNvCxnSpPr>
          <p:nvPr userDrawn="1"/>
        </p:nvCxnSpPr>
        <p:spPr>
          <a:xfrm>
            <a:off x="914400" y="1402080"/>
            <a:ext cx="0" cy="348234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D1D79935-82BE-423B-BC88-EC03A5F2D4D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36466" y="1341120"/>
            <a:ext cx="505707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3200" kern="120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Font typeface="Arial" panose="020B0604020202020204" pitchFamily="34" charset="0"/>
              <a:buNone/>
              <a:defRPr lang="en-US" sz="3200" kern="120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2pPr>
            <a:lvl3pPr marL="914400" indent="0">
              <a:buFont typeface="Arial" panose="020B0604020202020204" pitchFamily="34" charset="0"/>
              <a:buNone/>
              <a:defRPr lang="en-US" sz="3200" kern="120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371600" indent="0">
              <a:buFont typeface="Arial" panose="020B0604020202020204" pitchFamily="34" charset="0"/>
              <a:buNone/>
              <a:defRPr lang="en-US" sz="3200" kern="120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4pPr>
            <a:lvl5pPr marL="1828800" indent="0">
              <a:buFont typeface="Arial" panose="020B0604020202020204" pitchFamily="34" charset="0"/>
              <a:buNone/>
              <a:defRPr lang="ru-RU" sz="32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ФИО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xmlns="" id="{DEAB0D41-54FA-455A-B04F-360320D6BD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36466" y="1833563"/>
            <a:ext cx="505707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ru-RU" sz="1600" kern="1200" dirty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Font typeface="Arial" panose="020B0604020202020204" pitchFamily="34" charset="0"/>
              <a:buNone/>
              <a:defRPr lang="en-US" sz="3200" kern="120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2pPr>
            <a:lvl3pPr marL="914400" indent="0">
              <a:buFont typeface="Arial" panose="020B0604020202020204" pitchFamily="34" charset="0"/>
              <a:buNone/>
              <a:defRPr lang="en-US" sz="3200" kern="120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371600" indent="0">
              <a:buFont typeface="Arial" panose="020B0604020202020204" pitchFamily="34" charset="0"/>
              <a:buNone/>
              <a:defRPr lang="en-US" sz="3200" kern="120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4pPr>
            <a:lvl5pPr marL="1828800" indent="0">
              <a:buFont typeface="Arial" panose="020B0604020202020204" pitchFamily="34" charset="0"/>
              <a:buNone/>
              <a:defRPr lang="ru-RU" sz="32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Должность</a:t>
            </a: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xmlns="" id="{920C9937-63C3-4E89-8622-8FB346561E0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2561" y="4955043"/>
            <a:ext cx="5259821" cy="2077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200" kern="1200" dirty="0" smtClean="0">
                <a:solidFill>
                  <a:schemeClr val="bg2"/>
                </a:solidFill>
                <a:latin typeface="Euclid Circular A Light" panose="020B0304000000000000" pitchFamily="34" charset="-52"/>
                <a:ea typeface="Euclid Circular A Light" panose="020B0304000000000000" pitchFamily="34" charset="-52"/>
                <a:cs typeface="+mn-cs"/>
              </a:defRPr>
            </a:lvl2pPr>
            <a:lvl3pPr marL="9144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ru-RU" sz="150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Название мероприятия</a:t>
            </a:r>
            <a:endParaRPr lang="en-US" dirty="0"/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xmlns="" id="{8C5D5843-46DE-4D8B-BA27-CEC322CDA7C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02561" y="5253491"/>
            <a:ext cx="5259821" cy="1661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en-US" sz="1200" kern="1200" dirty="0" smtClean="0">
                <a:solidFill>
                  <a:schemeClr val="bg2"/>
                </a:solidFill>
                <a:latin typeface="Euclid Circular B Light" panose="020B0304000000000000" pitchFamily="34" charset="-52"/>
                <a:ea typeface="Euclid Circular B Light" panose="020B0304000000000000" pitchFamily="34" charset="-52"/>
                <a:cs typeface="+mn-cs"/>
              </a:defRPr>
            </a:lvl1pPr>
            <a:lvl2pPr marL="457200" indent="0">
              <a:buNone/>
              <a:defRPr lang="en-US" sz="1200" kern="1200" dirty="0" smtClean="0">
                <a:solidFill>
                  <a:schemeClr val="bg2"/>
                </a:solidFill>
                <a:latin typeface="Euclid Circular A Light" panose="020B0304000000000000" pitchFamily="34" charset="-52"/>
                <a:ea typeface="Euclid Circular A Light" panose="020B0304000000000000" pitchFamily="34" charset="-52"/>
                <a:cs typeface="+mn-cs"/>
              </a:defRPr>
            </a:lvl2pPr>
            <a:lvl3pPr marL="9144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ru-RU" sz="150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Дата</a:t>
            </a:r>
            <a:endParaRPr lang="en-US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xmlns="" id="{F40A111E-33E1-44D3-8428-8D9283B2337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548960" y="433951"/>
            <a:ext cx="4550840" cy="6424049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lang="ru-RU" sz="1800" dirty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ru-RU" dirty="0"/>
              <a:t>Фотография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A3CFDCE0-2466-4487-9C1B-CE8ABA894EAF}"/>
              </a:ext>
            </a:extLst>
          </p:cNvPr>
          <p:cNvCxnSpPr/>
          <p:nvPr userDrawn="1"/>
        </p:nvCxnSpPr>
        <p:spPr>
          <a:xfrm>
            <a:off x="2887278" y="497955"/>
            <a:ext cx="0" cy="472914"/>
          </a:xfrm>
          <a:prstGeom prst="line">
            <a:avLst/>
          </a:prstGeom>
          <a:ln w="127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0F18AE9A-A89C-460F-AD5B-B3CA7EEBD5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10430" y="489643"/>
            <a:ext cx="2397144" cy="361451"/>
          </a:xfrm>
          <a:prstGeom prst="rect">
            <a:avLst/>
          </a:prstGeom>
        </p:spPr>
      </p:pic>
      <p:pic>
        <p:nvPicPr>
          <p:cNvPr id="2" name="Рисунок 3">
            <a:extLst>
              <a:ext uri="{FF2B5EF4-FFF2-40B4-BE49-F238E27FC236}">
                <a16:creationId xmlns:a16="http://schemas.microsoft.com/office/drawing/2014/main" xmlns="" id="{1F6E9A0C-65A7-50B1-68A3-4481531E60D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12875" y="498549"/>
            <a:ext cx="1541744" cy="471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3765680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ны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EA542E-FC3E-450E-9732-E4DA99B10B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2561" y="2587669"/>
            <a:ext cx="5646399" cy="615553"/>
          </a:xfrm>
        </p:spPr>
        <p:txBody>
          <a:bodyPr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4000" cap="all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C3E305ED-1B42-46C9-AAD3-23868C01716F}"/>
              </a:ext>
            </a:extLst>
          </p:cNvPr>
          <p:cNvSpPr/>
          <p:nvPr userDrawn="1"/>
        </p:nvSpPr>
        <p:spPr>
          <a:xfrm>
            <a:off x="0" y="2694349"/>
            <a:ext cx="438150" cy="2634665"/>
          </a:xfrm>
          <a:prstGeom prst="rect">
            <a:avLst/>
          </a:prstGeom>
          <a:solidFill>
            <a:schemeClr val="accent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6AF26E17-2DA5-4B8A-8A62-539DF9DF7346}"/>
              </a:ext>
            </a:extLst>
          </p:cNvPr>
          <p:cNvSpPr/>
          <p:nvPr userDrawn="1"/>
        </p:nvSpPr>
        <p:spPr>
          <a:xfrm>
            <a:off x="0" y="0"/>
            <a:ext cx="12192000" cy="72000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Picture 22" descr="A picture containing table&#10;&#10;Description automatically generated">
            <a:extLst>
              <a:ext uri="{FF2B5EF4-FFF2-40B4-BE49-F238E27FC236}">
                <a16:creationId xmlns:a16="http://schemas.microsoft.com/office/drawing/2014/main" xmlns="" id="{8B25C531-708C-4945-8B83-E756EE6EDF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435" b="6961"/>
          <a:stretch/>
        </p:blipFill>
        <p:spPr>
          <a:xfrm>
            <a:off x="6915150" y="1075601"/>
            <a:ext cx="5276850" cy="578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8628759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строчка заголов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25355F3C-E6E3-4C63-B953-DD5EB36C0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03E8EC5-9DB4-4A6C-A7A6-D4BF7DFE28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92200" y="6620603"/>
            <a:ext cx="236538" cy="153888"/>
          </a:xfrm>
        </p:spPr>
        <p:txBody>
          <a:bodyPr/>
          <a:lstStyle/>
          <a:p>
            <a:fld id="{B6AA8A74-8566-41AB-BE36-77E5736D8C67}" type="slidenum">
              <a:rPr lang="ru-RU" smtClean="0"/>
              <a:pPr/>
              <a:t>‹#›</a:t>
            </a:fld>
            <a:endParaRPr lang="ru-RU" sz="1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B5CBE75-DB49-402A-A589-8CF0928E92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28738" y="6649906"/>
            <a:ext cx="9710420" cy="110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kumimoji="0" lang="ru-RU" sz="800" b="0" i="1" u="none" strike="noStrike" kern="1200" cap="none" spc="0" normalizeH="0" baseline="0" dirty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47311693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527" userDrawn="1">
          <p15:clr>
            <a:srgbClr val="A4A3A4"/>
          </p15:clr>
        </p15:guide>
      </p15:sldGuideLst>
    </p:ext>
  </p:extLs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+ строчки заголов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25355F3C-E6E3-4C63-B953-DD5EB36C0E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3" y="290209"/>
            <a:ext cx="8431847" cy="332399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03E8EC5-9DB4-4A6C-A7A6-D4BF7DFE28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92200" y="6620603"/>
            <a:ext cx="236538" cy="153888"/>
          </a:xfrm>
        </p:spPr>
        <p:txBody>
          <a:bodyPr/>
          <a:lstStyle/>
          <a:p>
            <a:fld id="{B6AA8A74-8566-41AB-BE36-77E5736D8C67}" type="slidenum">
              <a:rPr lang="ru-RU" smtClean="0"/>
              <a:pPr/>
              <a:t>‹#›</a:t>
            </a:fld>
            <a:endParaRPr lang="ru-RU" sz="1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B5CBE75-DB49-402A-A589-8CF0928E92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28738" y="6649906"/>
            <a:ext cx="9710420" cy="110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kumimoji="0" lang="ru-RU" sz="800" b="0" i="1" u="none" strike="noStrike" kern="1200" cap="none" spc="0" normalizeH="0" baseline="0" dirty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ru-R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A57FCC7-863C-407B-9FB0-95457975288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8813" y="617855"/>
            <a:ext cx="8431846" cy="3323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>
              <a:buNone/>
              <a:defRPr lang="en-US" sz="2400" cap="all" baseline="0" smtClean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ru-RU"/>
            </a:lvl5pPr>
          </a:lstStyle>
          <a:p>
            <a:pPr marL="228600" lvl="0" indent="-228600">
              <a:spcBef>
                <a:spcPct val="0"/>
              </a:spcBef>
            </a:pPr>
            <a:r>
              <a:rPr lang="ru-RU" dirty="0"/>
              <a:t>Вторая строчка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94634004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527" userDrawn="1">
          <p15:clr>
            <a:srgbClr val="A4A3A4"/>
          </p15:clr>
        </p15:guide>
      </p15:sldGuideLst>
    </p:ext>
  </p:extLs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вертикальные карточки с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25355F3C-E6E3-4C63-B953-DD5EB36C0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03E8EC5-9DB4-4A6C-A7A6-D4BF7DFE28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92200" y="6620603"/>
            <a:ext cx="236538" cy="153888"/>
          </a:xfrm>
        </p:spPr>
        <p:txBody>
          <a:bodyPr/>
          <a:lstStyle/>
          <a:p>
            <a:fld id="{B6AA8A74-8566-41AB-BE36-77E5736D8C67}" type="slidenum">
              <a:rPr lang="ru-RU" smtClean="0"/>
              <a:pPr/>
              <a:t>‹#›</a:t>
            </a:fld>
            <a:endParaRPr lang="ru-RU" sz="1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B5CBE75-DB49-402A-A589-8CF0928E92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28738" y="6649906"/>
            <a:ext cx="9710420" cy="110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kumimoji="0" lang="ru-RU" sz="800" b="0" i="1" u="none" strike="noStrike" kern="1200" cap="none" spc="0" normalizeH="0" baseline="0" dirty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ru-RU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xmlns="" id="{D0C080EA-FDDC-4F25-97DE-051C3CBCEC0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92200" y="4101930"/>
            <a:ext cx="4659242" cy="2243306"/>
          </a:xfrm>
          <a:custGeom>
            <a:avLst/>
            <a:gdLst>
              <a:gd name="connsiteX0" fmla="*/ 0 w 4659242"/>
              <a:gd name="connsiteY0" fmla="*/ 0 h 2243306"/>
              <a:gd name="connsiteX1" fmla="*/ 4659242 w 4659242"/>
              <a:gd name="connsiteY1" fmla="*/ 0 h 2243306"/>
              <a:gd name="connsiteX2" fmla="*/ 4659242 w 4659242"/>
              <a:gd name="connsiteY2" fmla="*/ 2173334 h 2243306"/>
              <a:gd name="connsiteX3" fmla="*/ 4653745 w 4659242"/>
              <a:gd name="connsiteY3" fmla="*/ 2200564 h 2243306"/>
              <a:gd name="connsiteX4" fmla="*/ 4589262 w 4659242"/>
              <a:gd name="connsiteY4" fmla="*/ 2243306 h 2243306"/>
              <a:gd name="connsiteX5" fmla="*/ 69982 w 4659242"/>
              <a:gd name="connsiteY5" fmla="*/ 2243306 h 2243306"/>
              <a:gd name="connsiteX6" fmla="*/ 0 w 4659242"/>
              <a:gd name="connsiteY6" fmla="*/ 2173324 h 2243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59242" h="2243306">
                <a:moveTo>
                  <a:pt x="0" y="0"/>
                </a:moveTo>
                <a:lnTo>
                  <a:pt x="4659242" y="0"/>
                </a:lnTo>
                <a:lnTo>
                  <a:pt x="4659242" y="2173334"/>
                </a:lnTo>
                <a:lnTo>
                  <a:pt x="4653745" y="2200564"/>
                </a:lnTo>
                <a:cubicBezTo>
                  <a:pt x="4643121" y="2225682"/>
                  <a:pt x="4618250" y="2243306"/>
                  <a:pt x="4589262" y="2243306"/>
                </a:cubicBezTo>
                <a:lnTo>
                  <a:pt x="69982" y="2243306"/>
                </a:lnTo>
                <a:cubicBezTo>
                  <a:pt x="31332" y="2243306"/>
                  <a:pt x="0" y="2211974"/>
                  <a:pt x="0" y="2173324"/>
                </a:cubicBezTo>
                <a:close/>
              </a:path>
            </a:pathLst>
          </a:cu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lang="ru-RU" sz="1800" dirty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ru-RU" dirty="0"/>
              <a:t>Фотография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xmlns="" id="{4FA8A3AE-9FC8-439D-9010-CBA364DBFFE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435727" y="4101930"/>
            <a:ext cx="4659242" cy="2243306"/>
          </a:xfrm>
          <a:custGeom>
            <a:avLst/>
            <a:gdLst>
              <a:gd name="connsiteX0" fmla="*/ 0 w 4659242"/>
              <a:gd name="connsiteY0" fmla="*/ 0 h 2243306"/>
              <a:gd name="connsiteX1" fmla="*/ 4659242 w 4659242"/>
              <a:gd name="connsiteY1" fmla="*/ 0 h 2243306"/>
              <a:gd name="connsiteX2" fmla="*/ 4659242 w 4659242"/>
              <a:gd name="connsiteY2" fmla="*/ 2173334 h 2243306"/>
              <a:gd name="connsiteX3" fmla="*/ 4653745 w 4659242"/>
              <a:gd name="connsiteY3" fmla="*/ 2200564 h 2243306"/>
              <a:gd name="connsiteX4" fmla="*/ 4589262 w 4659242"/>
              <a:gd name="connsiteY4" fmla="*/ 2243306 h 2243306"/>
              <a:gd name="connsiteX5" fmla="*/ 69982 w 4659242"/>
              <a:gd name="connsiteY5" fmla="*/ 2243306 h 2243306"/>
              <a:gd name="connsiteX6" fmla="*/ 0 w 4659242"/>
              <a:gd name="connsiteY6" fmla="*/ 2173324 h 2243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59242" h="2243306">
                <a:moveTo>
                  <a:pt x="0" y="0"/>
                </a:moveTo>
                <a:lnTo>
                  <a:pt x="4659242" y="0"/>
                </a:lnTo>
                <a:lnTo>
                  <a:pt x="4659242" y="2173334"/>
                </a:lnTo>
                <a:lnTo>
                  <a:pt x="4653745" y="2200564"/>
                </a:lnTo>
                <a:cubicBezTo>
                  <a:pt x="4643121" y="2225682"/>
                  <a:pt x="4618250" y="2243306"/>
                  <a:pt x="4589262" y="2243306"/>
                </a:cubicBezTo>
                <a:lnTo>
                  <a:pt x="69982" y="2243306"/>
                </a:lnTo>
                <a:cubicBezTo>
                  <a:pt x="31332" y="2243306"/>
                  <a:pt x="0" y="2211974"/>
                  <a:pt x="0" y="2173324"/>
                </a:cubicBezTo>
                <a:close/>
              </a:path>
            </a:pathLst>
          </a:cu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lang="ru-RU" sz="1800" dirty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ru-RU" dirty="0"/>
              <a:t>Фотография</a:t>
            </a:r>
          </a:p>
        </p:txBody>
      </p:sp>
    </p:spTree>
    <p:extLst>
      <p:ext uri="{BB962C8B-B14F-4D97-AF65-F5344CB8AC3E}">
        <p14:creationId xmlns:p14="http://schemas.microsoft.com/office/powerpoint/2010/main" xmlns="" val="4183898435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527" userDrawn="1">
          <p15:clr>
            <a:srgbClr val="A4A3A4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строчка заголов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25355F3C-E6E3-4C63-B953-DD5EB36C0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03E8EC5-9DB4-4A6C-A7A6-D4BF7DFE28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92200" y="6620603"/>
            <a:ext cx="236538" cy="153888"/>
          </a:xfrm>
        </p:spPr>
        <p:txBody>
          <a:bodyPr/>
          <a:lstStyle/>
          <a:p>
            <a:fld id="{B6AA8A74-8566-41AB-BE36-77E5736D8C67}" type="slidenum">
              <a:rPr lang="ru-RU" smtClean="0"/>
              <a:pPr/>
              <a:t>‹#›</a:t>
            </a:fld>
            <a:endParaRPr lang="ru-RU" sz="1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B5CBE75-DB49-402A-A589-8CF0928E92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28738" y="6649906"/>
            <a:ext cx="9710420" cy="110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kumimoji="0" lang="ru-RU" sz="800" b="0" i="1" u="none" strike="noStrike" kern="1200" cap="none" spc="0" normalizeH="0" baseline="0" dirty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26302647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527" userDrawn="1">
          <p15:clr>
            <a:srgbClr val="A4A3A4"/>
          </p15:clr>
        </p15:guide>
      </p15:sldGuideLst>
    </p:ext>
  </p:extLs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вертикальные карточки с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25355F3C-E6E3-4C63-B953-DD5EB36C0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03E8EC5-9DB4-4A6C-A7A6-D4BF7DFE28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92200" y="6620603"/>
            <a:ext cx="236538" cy="153888"/>
          </a:xfrm>
        </p:spPr>
        <p:txBody>
          <a:bodyPr/>
          <a:lstStyle/>
          <a:p>
            <a:fld id="{B6AA8A74-8566-41AB-BE36-77E5736D8C67}" type="slidenum">
              <a:rPr lang="ru-RU" smtClean="0"/>
              <a:pPr/>
              <a:t>‹#›</a:t>
            </a:fld>
            <a:endParaRPr lang="ru-RU" sz="1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B5CBE75-DB49-402A-A589-8CF0928E92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28738" y="6649906"/>
            <a:ext cx="9710420" cy="110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kumimoji="0" lang="ru-RU" sz="800" b="0" i="1" u="none" strike="noStrike" kern="1200" cap="none" spc="0" normalizeH="0" baseline="0" dirty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ru-RU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xmlns="" id="{D0C080EA-FDDC-4F25-97DE-051C3CBCEC0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92200" y="4101930"/>
            <a:ext cx="3036385" cy="2243306"/>
          </a:xfrm>
          <a:custGeom>
            <a:avLst/>
            <a:gdLst>
              <a:gd name="connsiteX0" fmla="*/ 0 w 4659242"/>
              <a:gd name="connsiteY0" fmla="*/ 0 h 2243306"/>
              <a:gd name="connsiteX1" fmla="*/ 4659242 w 4659242"/>
              <a:gd name="connsiteY1" fmla="*/ 0 h 2243306"/>
              <a:gd name="connsiteX2" fmla="*/ 4659242 w 4659242"/>
              <a:gd name="connsiteY2" fmla="*/ 2173334 h 2243306"/>
              <a:gd name="connsiteX3" fmla="*/ 4653745 w 4659242"/>
              <a:gd name="connsiteY3" fmla="*/ 2200564 h 2243306"/>
              <a:gd name="connsiteX4" fmla="*/ 4589262 w 4659242"/>
              <a:gd name="connsiteY4" fmla="*/ 2243306 h 2243306"/>
              <a:gd name="connsiteX5" fmla="*/ 69982 w 4659242"/>
              <a:gd name="connsiteY5" fmla="*/ 2243306 h 2243306"/>
              <a:gd name="connsiteX6" fmla="*/ 0 w 4659242"/>
              <a:gd name="connsiteY6" fmla="*/ 2173324 h 2243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59242" h="2243306">
                <a:moveTo>
                  <a:pt x="0" y="0"/>
                </a:moveTo>
                <a:lnTo>
                  <a:pt x="4659242" y="0"/>
                </a:lnTo>
                <a:lnTo>
                  <a:pt x="4659242" y="2173334"/>
                </a:lnTo>
                <a:lnTo>
                  <a:pt x="4653745" y="2200564"/>
                </a:lnTo>
                <a:cubicBezTo>
                  <a:pt x="4643121" y="2225682"/>
                  <a:pt x="4618250" y="2243306"/>
                  <a:pt x="4589262" y="2243306"/>
                </a:cubicBezTo>
                <a:lnTo>
                  <a:pt x="69982" y="2243306"/>
                </a:lnTo>
                <a:cubicBezTo>
                  <a:pt x="31332" y="2243306"/>
                  <a:pt x="0" y="2211974"/>
                  <a:pt x="0" y="2173324"/>
                </a:cubicBezTo>
                <a:close/>
              </a:path>
            </a:pathLst>
          </a:cu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lang="ru-RU" sz="1800" dirty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ru-RU" dirty="0"/>
              <a:t>Фотография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xmlns="" id="{4FA8A3AE-9FC8-439D-9010-CBA364DBFFE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585340" y="4101930"/>
            <a:ext cx="3036385" cy="2243306"/>
          </a:xfrm>
          <a:custGeom>
            <a:avLst/>
            <a:gdLst>
              <a:gd name="connsiteX0" fmla="*/ 0 w 4659242"/>
              <a:gd name="connsiteY0" fmla="*/ 0 h 2243306"/>
              <a:gd name="connsiteX1" fmla="*/ 4659242 w 4659242"/>
              <a:gd name="connsiteY1" fmla="*/ 0 h 2243306"/>
              <a:gd name="connsiteX2" fmla="*/ 4659242 w 4659242"/>
              <a:gd name="connsiteY2" fmla="*/ 2173334 h 2243306"/>
              <a:gd name="connsiteX3" fmla="*/ 4653745 w 4659242"/>
              <a:gd name="connsiteY3" fmla="*/ 2200564 h 2243306"/>
              <a:gd name="connsiteX4" fmla="*/ 4589262 w 4659242"/>
              <a:gd name="connsiteY4" fmla="*/ 2243306 h 2243306"/>
              <a:gd name="connsiteX5" fmla="*/ 69982 w 4659242"/>
              <a:gd name="connsiteY5" fmla="*/ 2243306 h 2243306"/>
              <a:gd name="connsiteX6" fmla="*/ 0 w 4659242"/>
              <a:gd name="connsiteY6" fmla="*/ 2173324 h 2243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59242" h="2243306">
                <a:moveTo>
                  <a:pt x="0" y="0"/>
                </a:moveTo>
                <a:lnTo>
                  <a:pt x="4659242" y="0"/>
                </a:lnTo>
                <a:lnTo>
                  <a:pt x="4659242" y="2173334"/>
                </a:lnTo>
                <a:lnTo>
                  <a:pt x="4653745" y="2200564"/>
                </a:lnTo>
                <a:cubicBezTo>
                  <a:pt x="4643121" y="2225682"/>
                  <a:pt x="4618250" y="2243306"/>
                  <a:pt x="4589262" y="2243306"/>
                </a:cubicBezTo>
                <a:lnTo>
                  <a:pt x="69982" y="2243306"/>
                </a:lnTo>
                <a:cubicBezTo>
                  <a:pt x="31332" y="2243306"/>
                  <a:pt x="0" y="2211974"/>
                  <a:pt x="0" y="2173324"/>
                </a:cubicBezTo>
                <a:close/>
              </a:path>
            </a:pathLst>
          </a:cu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lang="ru-RU" sz="1800" dirty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ru-RU" dirty="0"/>
              <a:t>Фотография</a:t>
            </a:r>
          </a:p>
        </p:txBody>
      </p:sp>
      <p:sp>
        <p:nvSpPr>
          <p:cNvPr id="28" name="Picture Placeholder 14">
            <a:extLst>
              <a:ext uri="{FF2B5EF4-FFF2-40B4-BE49-F238E27FC236}">
                <a16:creationId xmlns:a16="http://schemas.microsoft.com/office/drawing/2014/main" xmlns="" id="{88F2BDCB-B8D5-46C5-B498-B34DD65BC9B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071490" y="4101930"/>
            <a:ext cx="3036385" cy="2243306"/>
          </a:xfrm>
          <a:custGeom>
            <a:avLst/>
            <a:gdLst>
              <a:gd name="connsiteX0" fmla="*/ 0 w 4659242"/>
              <a:gd name="connsiteY0" fmla="*/ 0 h 2243306"/>
              <a:gd name="connsiteX1" fmla="*/ 4659242 w 4659242"/>
              <a:gd name="connsiteY1" fmla="*/ 0 h 2243306"/>
              <a:gd name="connsiteX2" fmla="*/ 4659242 w 4659242"/>
              <a:gd name="connsiteY2" fmla="*/ 2173334 h 2243306"/>
              <a:gd name="connsiteX3" fmla="*/ 4653745 w 4659242"/>
              <a:gd name="connsiteY3" fmla="*/ 2200564 h 2243306"/>
              <a:gd name="connsiteX4" fmla="*/ 4589262 w 4659242"/>
              <a:gd name="connsiteY4" fmla="*/ 2243306 h 2243306"/>
              <a:gd name="connsiteX5" fmla="*/ 69982 w 4659242"/>
              <a:gd name="connsiteY5" fmla="*/ 2243306 h 2243306"/>
              <a:gd name="connsiteX6" fmla="*/ 0 w 4659242"/>
              <a:gd name="connsiteY6" fmla="*/ 2173324 h 2243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59242" h="2243306">
                <a:moveTo>
                  <a:pt x="0" y="0"/>
                </a:moveTo>
                <a:lnTo>
                  <a:pt x="4659242" y="0"/>
                </a:lnTo>
                <a:lnTo>
                  <a:pt x="4659242" y="2173334"/>
                </a:lnTo>
                <a:lnTo>
                  <a:pt x="4653745" y="2200564"/>
                </a:lnTo>
                <a:cubicBezTo>
                  <a:pt x="4643121" y="2225682"/>
                  <a:pt x="4618250" y="2243306"/>
                  <a:pt x="4589262" y="2243306"/>
                </a:cubicBezTo>
                <a:lnTo>
                  <a:pt x="69982" y="2243306"/>
                </a:lnTo>
                <a:cubicBezTo>
                  <a:pt x="31332" y="2243306"/>
                  <a:pt x="0" y="2211974"/>
                  <a:pt x="0" y="2173324"/>
                </a:cubicBezTo>
                <a:close/>
              </a:path>
            </a:pathLst>
          </a:cu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lang="ru-RU" sz="1800" dirty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ru-RU" dirty="0"/>
              <a:t>Фотография</a:t>
            </a:r>
          </a:p>
        </p:txBody>
      </p:sp>
    </p:spTree>
    <p:extLst>
      <p:ext uri="{BB962C8B-B14F-4D97-AF65-F5344CB8AC3E}">
        <p14:creationId xmlns:p14="http://schemas.microsoft.com/office/powerpoint/2010/main" xmlns="" val="4036057498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527" userDrawn="1">
          <p15:clr>
            <a:srgbClr val="A4A3A4"/>
          </p15:clr>
        </p15:guide>
      </p15:sldGuideLst>
    </p:ext>
  </p:extLs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вертикальные карточки с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25355F3C-E6E3-4C63-B953-DD5EB36C0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03E8EC5-9DB4-4A6C-A7A6-D4BF7DFE28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92200" y="6620603"/>
            <a:ext cx="236538" cy="153888"/>
          </a:xfrm>
        </p:spPr>
        <p:txBody>
          <a:bodyPr/>
          <a:lstStyle/>
          <a:p>
            <a:fld id="{B6AA8A74-8566-41AB-BE36-77E5736D8C67}" type="slidenum">
              <a:rPr lang="ru-RU" smtClean="0"/>
              <a:pPr/>
              <a:t>‹#›</a:t>
            </a:fld>
            <a:endParaRPr lang="ru-RU" sz="1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B5CBE75-DB49-402A-A589-8CF0928E92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28738" y="6649906"/>
            <a:ext cx="9710420" cy="110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kumimoji="0" lang="ru-RU" sz="800" b="0" i="1" u="none" strike="noStrike" kern="1200" cap="none" spc="0" normalizeH="0" baseline="0" dirty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ru-RU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xmlns="" id="{D0C080EA-FDDC-4F25-97DE-051C3CBCEC0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92201" y="4101930"/>
            <a:ext cx="2269387" cy="2243306"/>
          </a:xfrm>
          <a:custGeom>
            <a:avLst/>
            <a:gdLst>
              <a:gd name="connsiteX0" fmla="*/ 0 w 4659242"/>
              <a:gd name="connsiteY0" fmla="*/ 0 h 2243306"/>
              <a:gd name="connsiteX1" fmla="*/ 4659242 w 4659242"/>
              <a:gd name="connsiteY1" fmla="*/ 0 h 2243306"/>
              <a:gd name="connsiteX2" fmla="*/ 4659242 w 4659242"/>
              <a:gd name="connsiteY2" fmla="*/ 2173334 h 2243306"/>
              <a:gd name="connsiteX3" fmla="*/ 4653745 w 4659242"/>
              <a:gd name="connsiteY3" fmla="*/ 2200564 h 2243306"/>
              <a:gd name="connsiteX4" fmla="*/ 4589262 w 4659242"/>
              <a:gd name="connsiteY4" fmla="*/ 2243306 h 2243306"/>
              <a:gd name="connsiteX5" fmla="*/ 69982 w 4659242"/>
              <a:gd name="connsiteY5" fmla="*/ 2243306 h 2243306"/>
              <a:gd name="connsiteX6" fmla="*/ 0 w 4659242"/>
              <a:gd name="connsiteY6" fmla="*/ 2173324 h 2243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59242" h="2243306">
                <a:moveTo>
                  <a:pt x="0" y="0"/>
                </a:moveTo>
                <a:lnTo>
                  <a:pt x="4659242" y="0"/>
                </a:lnTo>
                <a:lnTo>
                  <a:pt x="4659242" y="2173334"/>
                </a:lnTo>
                <a:lnTo>
                  <a:pt x="4653745" y="2200564"/>
                </a:lnTo>
                <a:cubicBezTo>
                  <a:pt x="4643121" y="2225682"/>
                  <a:pt x="4618250" y="2243306"/>
                  <a:pt x="4589262" y="2243306"/>
                </a:cubicBezTo>
                <a:lnTo>
                  <a:pt x="69982" y="2243306"/>
                </a:lnTo>
                <a:cubicBezTo>
                  <a:pt x="31332" y="2243306"/>
                  <a:pt x="0" y="2211974"/>
                  <a:pt x="0" y="2173324"/>
                </a:cubicBezTo>
                <a:close/>
              </a:path>
            </a:pathLst>
          </a:cu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lang="ru-RU" sz="1800" dirty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ru-RU" dirty="0"/>
              <a:t>Фотография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xmlns="" id="{4FA8A3AE-9FC8-439D-9010-CBA364DBFFE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671654" y="4101930"/>
            <a:ext cx="2269387" cy="2243306"/>
          </a:xfrm>
          <a:custGeom>
            <a:avLst/>
            <a:gdLst>
              <a:gd name="connsiteX0" fmla="*/ 0 w 4659242"/>
              <a:gd name="connsiteY0" fmla="*/ 0 h 2243306"/>
              <a:gd name="connsiteX1" fmla="*/ 4659242 w 4659242"/>
              <a:gd name="connsiteY1" fmla="*/ 0 h 2243306"/>
              <a:gd name="connsiteX2" fmla="*/ 4659242 w 4659242"/>
              <a:gd name="connsiteY2" fmla="*/ 2173334 h 2243306"/>
              <a:gd name="connsiteX3" fmla="*/ 4653745 w 4659242"/>
              <a:gd name="connsiteY3" fmla="*/ 2200564 h 2243306"/>
              <a:gd name="connsiteX4" fmla="*/ 4589262 w 4659242"/>
              <a:gd name="connsiteY4" fmla="*/ 2243306 h 2243306"/>
              <a:gd name="connsiteX5" fmla="*/ 69982 w 4659242"/>
              <a:gd name="connsiteY5" fmla="*/ 2243306 h 2243306"/>
              <a:gd name="connsiteX6" fmla="*/ 0 w 4659242"/>
              <a:gd name="connsiteY6" fmla="*/ 2173324 h 2243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59242" h="2243306">
                <a:moveTo>
                  <a:pt x="0" y="0"/>
                </a:moveTo>
                <a:lnTo>
                  <a:pt x="4659242" y="0"/>
                </a:lnTo>
                <a:lnTo>
                  <a:pt x="4659242" y="2173334"/>
                </a:lnTo>
                <a:lnTo>
                  <a:pt x="4653745" y="2200564"/>
                </a:lnTo>
                <a:cubicBezTo>
                  <a:pt x="4643121" y="2225682"/>
                  <a:pt x="4618250" y="2243306"/>
                  <a:pt x="4589262" y="2243306"/>
                </a:cubicBezTo>
                <a:lnTo>
                  <a:pt x="69982" y="2243306"/>
                </a:lnTo>
                <a:cubicBezTo>
                  <a:pt x="31332" y="2243306"/>
                  <a:pt x="0" y="2211974"/>
                  <a:pt x="0" y="2173324"/>
                </a:cubicBezTo>
                <a:close/>
              </a:path>
            </a:pathLst>
          </a:cu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lang="ru-RU" sz="1800" dirty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ru-RU" dirty="0"/>
              <a:t>Фотография</a:t>
            </a:r>
          </a:p>
        </p:txBody>
      </p:sp>
      <p:sp>
        <p:nvSpPr>
          <p:cNvPr id="28" name="Picture Placeholder 14">
            <a:extLst>
              <a:ext uri="{FF2B5EF4-FFF2-40B4-BE49-F238E27FC236}">
                <a16:creationId xmlns:a16="http://schemas.microsoft.com/office/drawing/2014/main" xmlns="" id="{88F2BDCB-B8D5-46C5-B498-B34DD65BC9B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52929" y="4101930"/>
            <a:ext cx="2269387" cy="2243306"/>
          </a:xfrm>
          <a:custGeom>
            <a:avLst/>
            <a:gdLst>
              <a:gd name="connsiteX0" fmla="*/ 0 w 4659242"/>
              <a:gd name="connsiteY0" fmla="*/ 0 h 2243306"/>
              <a:gd name="connsiteX1" fmla="*/ 4659242 w 4659242"/>
              <a:gd name="connsiteY1" fmla="*/ 0 h 2243306"/>
              <a:gd name="connsiteX2" fmla="*/ 4659242 w 4659242"/>
              <a:gd name="connsiteY2" fmla="*/ 2173334 h 2243306"/>
              <a:gd name="connsiteX3" fmla="*/ 4653745 w 4659242"/>
              <a:gd name="connsiteY3" fmla="*/ 2200564 h 2243306"/>
              <a:gd name="connsiteX4" fmla="*/ 4589262 w 4659242"/>
              <a:gd name="connsiteY4" fmla="*/ 2243306 h 2243306"/>
              <a:gd name="connsiteX5" fmla="*/ 69982 w 4659242"/>
              <a:gd name="connsiteY5" fmla="*/ 2243306 h 2243306"/>
              <a:gd name="connsiteX6" fmla="*/ 0 w 4659242"/>
              <a:gd name="connsiteY6" fmla="*/ 2173324 h 2243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59242" h="2243306">
                <a:moveTo>
                  <a:pt x="0" y="0"/>
                </a:moveTo>
                <a:lnTo>
                  <a:pt x="4659242" y="0"/>
                </a:lnTo>
                <a:lnTo>
                  <a:pt x="4659242" y="2173334"/>
                </a:lnTo>
                <a:lnTo>
                  <a:pt x="4653745" y="2200564"/>
                </a:lnTo>
                <a:cubicBezTo>
                  <a:pt x="4643121" y="2225682"/>
                  <a:pt x="4618250" y="2243306"/>
                  <a:pt x="4589262" y="2243306"/>
                </a:cubicBezTo>
                <a:lnTo>
                  <a:pt x="69982" y="2243306"/>
                </a:lnTo>
                <a:cubicBezTo>
                  <a:pt x="31332" y="2243306"/>
                  <a:pt x="0" y="2211974"/>
                  <a:pt x="0" y="2173324"/>
                </a:cubicBezTo>
                <a:close/>
              </a:path>
            </a:pathLst>
          </a:cu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lang="ru-RU" sz="1800" dirty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ru-RU" dirty="0"/>
              <a:t>Фотография</a:t>
            </a:r>
          </a:p>
        </p:txBody>
      </p:sp>
      <p:sp>
        <p:nvSpPr>
          <p:cNvPr id="22" name="Picture Placeholder 14">
            <a:extLst>
              <a:ext uri="{FF2B5EF4-FFF2-40B4-BE49-F238E27FC236}">
                <a16:creationId xmlns:a16="http://schemas.microsoft.com/office/drawing/2014/main" xmlns="" id="{BD68CF29-070B-4282-BF53-C3A10620C79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830413" y="4101930"/>
            <a:ext cx="2269387" cy="2243306"/>
          </a:xfrm>
          <a:custGeom>
            <a:avLst/>
            <a:gdLst>
              <a:gd name="connsiteX0" fmla="*/ 0 w 4659242"/>
              <a:gd name="connsiteY0" fmla="*/ 0 h 2243306"/>
              <a:gd name="connsiteX1" fmla="*/ 4659242 w 4659242"/>
              <a:gd name="connsiteY1" fmla="*/ 0 h 2243306"/>
              <a:gd name="connsiteX2" fmla="*/ 4659242 w 4659242"/>
              <a:gd name="connsiteY2" fmla="*/ 2173334 h 2243306"/>
              <a:gd name="connsiteX3" fmla="*/ 4653745 w 4659242"/>
              <a:gd name="connsiteY3" fmla="*/ 2200564 h 2243306"/>
              <a:gd name="connsiteX4" fmla="*/ 4589262 w 4659242"/>
              <a:gd name="connsiteY4" fmla="*/ 2243306 h 2243306"/>
              <a:gd name="connsiteX5" fmla="*/ 69982 w 4659242"/>
              <a:gd name="connsiteY5" fmla="*/ 2243306 h 2243306"/>
              <a:gd name="connsiteX6" fmla="*/ 0 w 4659242"/>
              <a:gd name="connsiteY6" fmla="*/ 2173324 h 2243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59242" h="2243306">
                <a:moveTo>
                  <a:pt x="0" y="0"/>
                </a:moveTo>
                <a:lnTo>
                  <a:pt x="4659242" y="0"/>
                </a:lnTo>
                <a:lnTo>
                  <a:pt x="4659242" y="2173334"/>
                </a:lnTo>
                <a:lnTo>
                  <a:pt x="4653745" y="2200564"/>
                </a:lnTo>
                <a:cubicBezTo>
                  <a:pt x="4643121" y="2225682"/>
                  <a:pt x="4618250" y="2243306"/>
                  <a:pt x="4589262" y="2243306"/>
                </a:cubicBezTo>
                <a:lnTo>
                  <a:pt x="69982" y="2243306"/>
                </a:lnTo>
                <a:cubicBezTo>
                  <a:pt x="31332" y="2243306"/>
                  <a:pt x="0" y="2211974"/>
                  <a:pt x="0" y="2173324"/>
                </a:cubicBezTo>
                <a:close/>
              </a:path>
            </a:pathLst>
          </a:cu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lang="ru-RU" sz="1800" dirty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ru-RU" dirty="0"/>
              <a:t>Фотография</a:t>
            </a:r>
          </a:p>
        </p:txBody>
      </p:sp>
    </p:spTree>
    <p:extLst>
      <p:ext uri="{BB962C8B-B14F-4D97-AF65-F5344CB8AC3E}">
        <p14:creationId xmlns:p14="http://schemas.microsoft.com/office/powerpoint/2010/main" xmlns="" val="4178853629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527" userDrawn="1">
          <p15:clr>
            <a:srgbClr val="A4A3A4"/>
          </p15:clr>
        </p15:guide>
      </p15:sldGuideLst>
    </p:ext>
  </p:extLs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окап ноутбу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25355F3C-E6E3-4C63-B953-DD5EB36C0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03E8EC5-9DB4-4A6C-A7A6-D4BF7DFE28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92200" y="6620603"/>
            <a:ext cx="236538" cy="153888"/>
          </a:xfrm>
        </p:spPr>
        <p:txBody>
          <a:bodyPr/>
          <a:lstStyle/>
          <a:p>
            <a:fld id="{B6AA8A74-8566-41AB-BE36-77E5736D8C67}" type="slidenum">
              <a:rPr lang="ru-RU" smtClean="0"/>
              <a:pPr/>
              <a:t>‹#›</a:t>
            </a:fld>
            <a:endParaRPr lang="ru-RU" sz="1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B5CBE75-DB49-402A-A589-8CF0928E92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28738" y="6649906"/>
            <a:ext cx="9710420" cy="110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kumimoji="0" lang="ru-RU" sz="800" b="0" i="1" u="none" strike="noStrike" kern="1200" cap="none" spc="0" normalizeH="0" baseline="0" dirty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ru-RU" dirty="0"/>
          </a:p>
        </p:txBody>
      </p:sp>
      <p:pic>
        <p:nvPicPr>
          <p:cNvPr id="6" name="Picture 16" descr="A screenshot of a flat screen television&#10;&#10;Description automatically generated">
            <a:extLst>
              <a:ext uri="{FF2B5EF4-FFF2-40B4-BE49-F238E27FC236}">
                <a16:creationId xmlns:a16="http://schemas.microsoft.com/office/drawing/2014/main" xmlns="" id="{468BE97C-7BE9-4254-ADB9-BBADE1E30B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00111" y="1179094"/>
            <a:ext cx="9550185" cy="5639383"/>
          </a:xfrm>
          <a:prstGeom prst="rect">
            <a:avLst/>
          </a:prstGeom>
        </p:spPr>
      </p:pic>
      <p:sp>
        <p:nvSpPr>
          <p:cNvPr id="8" name="Рисунок 3">
            <a:extLst>
              <a:ext uri="{FF2B5EF4-FFF2-40B4-BE49-F238E27FC236}">
                <a16:creationId xmlns:a16="http://schemas.microsoft.com/office/drawing/2014/main" xmlns="" id="{D4E40A85-C800-414C-BEE1-B578D5514CD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014913" y="1516856"/>
            <a:ext cx="6238875" cy="3819525"/>
          </a:xfrm>
          <a:prstGeom prst="rect">
            <a:avLst/>
          </a:pr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ru-RU" sz="1800" dirty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ru-RU" dirty="0"/>
              <a:t>Вставьте</a:t>
            </a:r>
            <a:br>
              <a:rPr lang="ru-RU" dirty="0"/>
            </a:br>
            <a:r>
              <a:rPr lang="ru-RU" dirty="0"/>
              <a:t>скриншот</a:t>
            </a:r>
          </a:p>
        </p:txBody>
      </p:sp>
    </p:spTree>
    <p:extLst>
      <p:ext uri="{BB962C8B-B14F-4D97-AF65-F5344CB8AC3E}">
        <p14:creationId xmlns:p14="http://schemas.microsoft.com/office/powerpoint/2010/main" xmlns="" val="1881128411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527" userDrawn="1">
          <p15:clr>
            <a:srgbClr val="A4A3A4"/>
          </p15:clr>
        </p15:guide>
      </p15:sldGuideLst>
    </p:ext>
  </p:extLs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окап телефо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22">
            <a:extLst>
              <a:ext uri="{FF2B5EF4-FFF2-40B4-BE49-F238E27FC236}">
                <a16:creationId xmlns:a16="http://schemas.microsoft.com/office/drawing/2014/main" xmlns="" id="{C784C029-6C93-413D-8699-4362434FDC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/>
          </a:blip>
          <a:srcRect l="34033" t="15463" r="28889" b="14498"/>
          <a:stretch/>
        </p:blipFill>
        <p:spPr>
          <a:xfrm>
            <a:off x="8442477" y="1060171"/>
            <a:ext cx="2918577" cy="5513074"/>
          </a:xfrm>
          <a:prstGeom prst="rect">
            <a:avLst/>
          </a:prstGeom>
          <a:noFill/>
          <a:ln>
            <a:noFill/>
          </a:ln>
          <a:effectLst>
            <a:outerShdw blurRad="342900" dist="114300" dir="2700000" algn="tl" rotWithShape="0">
              <a:srgbClr val="000000">
                <a:alpha val="30980"/>
              </a:srgbClr>
            </a:outerShdw>
          </a:effectLst>
        </p:spPr>
      </p:pic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25355F3C-E6E3-4C63-B953-DD5EB36C0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03E8EC5-9DB4-4A6C-A7A6-D4BF7DFE28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92200" y="6620603"/>
            <a:ext cx="236538" cy="153888"/>
          </a:xfrm>
        </p:spPr>
        <p:txBody>
          <a:bodyPr/>
          <a:lstStyle/>
          <a:p>
            <a:fld id="{B6AA8A74-8566-41AB-BE36-77E5736D8C67}" type="slidenum">
              <a:rPr lang="ru-RU" smtClean="0"/>
              <a:pPr/>
              <a:t>‹#›</a:t>
            </a:fld>
            <a:endParaRPr lang="ru-RU" sz="1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B5CBE75-DB49-402A-A589-8CF0928E92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28738" y="6649906"/>
            <a:ext cx="9710420" cy="110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kumimoji="0" lang="ru-RU" sz="800" b="0" i="1" u="none" strike="noStrike" kern="1200" cap="none" spc="0" normalizeH="0" baseline="0" dirty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ru-RU" dirty="0"/>
          </a:p>
        </p:txBody>
      </p:sp>
      <p:sp>
        <p:nvSpPr>
          <p:cNvPr id="11" name="Рисунок 21">
            <a:extLst>
              <a:ext uri="{FF2B5EF4-FFF2-40B4-BE49-F238E27FC236}">
                <a16:creationId xmlns:a16="http://schemas.microsoft.com/office/drawing/2014/main" xmlns="" id="{D48C7C90-CD98-4D00-8F58-3DFE15D1F7E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820589" y="1435154"/>
            <a:ext cx="2200456" cy="4779909"/>
          </a:xfrm>
          <a:custGeom>
            <a:avLst/>
            <a:gdLst>
              <a:gd name="connsiteX0" fmla="*/ 394614 w 1920529"/>
              <a:gd name="connsiteY0" fmla="*/ 295 h 4171841"/>
              <a:gd name="connsiteX1" fmla="*/ 433387 w 1920529"/>
              <a:gd name="connsiteY1" fmla="*/ 32559 h 4171841"/>
              <a:gd name="connsiteX2" fmla="*/ 439896 w 1920529"/>
              <a:gd name="connsiteY2" fmla="*/ 66237 h 4171841"/>
              <a:gd name="connsiteX3" fmla="*/ 496498 w 1920529"/>
              <a:gd name="connsiteY3" fmla="*/ 136991 h 4171841"/>
              <a:gd name="connsiteX4" fmla="*/ 622911 w 1920529"/>
              <a:gd name="connsiteY4" fmla="*/ 165009 h 4171841"/>
              <a:gd name="connsiteX5" fmla="*/ 1301480 w 1920529"/>
              <a:gd name="connsiteY5" fmla="*/ 165009 h 4171841"/>
              <a:gd name="connsiteX6" fmla="*/ 1413082 w 1920529"/>
              <a:gd name="connsiteY6" fmla="*/ 142934 h 4171841"/>
              <a:gd name="connsiteX7" fmla="*/ 1487325 w 1920529"/>
              <a:gd name="connsiteY7" fmla="*/ 46427 h 4171841"/>
              <a:gd name="connsiteX8" fmla="*/ 1541191 w 1920529"/>
              <a:gd name="connsiteY8" fmla="*/ 295 h 4171841"/>
              <a:gd name="connsiteX9" fmla="*/ 1690244 w 1920529"/>
              <a:gd name="connsiteY9" fmla="*/ 484 h 4171841"/>
              <a:gd name="connsiteX10" fmla="*/ 1809864 w 1920529"/>
              <a:gd name="connsiteY10" fmla="*/ 27182 h 4171841"/>
              <a:gd name="connsiteX11" fmla="*/ 1912599 w 1920529"/>
              <a:gd name="connsiteY11" fmla="*/ 180480 h 4171841"/>
              <a:gd name="connsiteX12" fmla="*/ 1920145 w 1920529"/>
              <a:gd name="connsiteY12" fmla="*/ 329062 h 4171841"/>
              <a:gd name="connsiteX13" fmla="*/ 1920428 w 1920529"/>
              <a:gd name="connsiteY13" fmla="*/ 2963247 h 4171841"/>
              <a:gd name="connsiteX14" fmla="*/ 1920334 w 1920529"/>
              <a:gd name="connsiteY14" fmla="*/ 3268147 h 4171841"/>
              <a:gd name="connsiteX15" fmla="*/ 1917409 w 1920529"/>
              <a:gd name="connsiteY15" fmla="*/ 3893887 h 4171841"/>
              <a:gd name="connsiteX16" fmla="*/ 1912881 w 1920529"/>
              <a:gd name="connsiteY16" fmla="*/ 4001431 h 4171841"/>
              <a:gd name="connsiteX17" fmla="*/ 1766092 w 1920529"/>
              <a:gd name="connsiteY17" fmla="*/ 4161993 h 4171841"/>
              <a:gd name="connsiteX18" fmla="*/ 1675246 w 1920529"/>
              <a:gd name="connsiteY18" fmla="*/ 4171427 h 4171841"/>
              <a:gd name="connsiteX19" fmla="*/ 246976 w 1920529"/>
              <a:gd name="connsiteY19" fmla="*/ 4171616 h 4171841"/>
              <a:gd name="connsiteX20" fmla="*/ 125186 w 1920529"/>
              <a:gd name="connsiteY20" fmla="*/ 4153787 h 4171841"/>
              <a:gd name="connsiteX21" fmla="*/ 43867 w 1920529"/>
              <a:gd name="connsiteY21" fmla="*/ 4090297 h 4171841"/>
              <a:gd name="connsiteX22" fmla="*/ 6604 w 1920529"/>
              <a:gd name="connsiteY22" fmla="*/ 3969451 h 4171841"/>
              <a:gd name="connsiteX23" fmla="*/ 0 w 1920529"/>
              <a:gd name="connsiteY23" fmla="*/ 2066664 h 4171841"/>
              <a:gd name="connsiteX24" fmla="*/ 2170 w 1920529"/>
              <a:gd name="connsiteY24" fmla="*/ 2066664 h 4171841"/>
              <a:gd name="connsiteX25" fmla="*/ 2548 w 1920529"/>
              <a:gd name="connsiteY25" fmla="*/ 303685 h 4171841"/>
              <a:gd name="connsiteX26" fmla="*/ 11321 w 1920529"/>
              <a:gd name="connsiteY26" fmla="*/ 171330 h 4171841"/>
              <a:gd name="connsiteX27" fmla="*/ 181695 w 1920529"/>
              <a:gd name="connsiteY27" fmla="*/ 5107 h 4171841"/>
              <a:gd name="connsiteX28" fmla="*/ 252447 w 1920529"/>
              <a:gd name="connsiteY28" fmla="*/ 484 h 4171841"/>
              <a:gd name="connsiteX29" fmla="*/ 394614 w 1920529"/>
              <a:gd name="connsiteY29" fmla="*/ 295 h 4171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920529" h="4171841">
                <a:moveTo>
                  <a:pt x="394614" y="295"/>
                </a:moveTo>
                <a:cubicBezTo>
                  <a:pt x="420934" y="484"/>
                  <a:pt x="428009" y="6805"/>
                  <a:pt x="433387" y="32559"/>
                </a:cubicBezTo>
                <a:cubicBezTo>
                  <a:pt x="435651" y="43786"/>
                  <a:pt x="437538" y="55106"/>
                  <a:pt x="439896" y="66237"/>
                </a:cubicBezTo>
                <a:cubicBezTo>
                  <a:pt x="446972" y="99161"/>
                  <a:pt x="466688" y="121897"/>
                  <a:pt x="496498" y="136991"/>
                </a:cubicBezTo>
                <a:cubicBezTo>
                  <a:pt x="536308" y="157085"/>
                  <a:pt x="579044" y="164820"/>
                  <a:pt x="622911" y="165009"/>
                </a:cubicBezTo>
                <a:cubicBezTo>
                  <a:pt x="849132" y="165574"/>
                  <a:pt x="1075353" y="165480"/>
                  <a:pt x="1301480" y="165009"/>
                </a:cubicBezTo>
                <a:cubicBezTo>
                  <a:pt x="1339782" y="164915"/>
                  <a:pt x="1377233" y="158027"/>
                  <a:pt x="1413082" y="142934"/>
                </a:cubicBezTo>
                <a:cubicBezTo>
                  <a:pt x="1456571" y="124633"/>
                  <a:pt x="1480627" y="92841"/>
                  <a:pt x="1487325" y="46427"/>
                </a:cubicBezTo>
                <a:cubicBezTo>
                  <a:pt x="1493740" y="1994"/>
                  <a:pt x="1496382" y="295"/>
                  <a:pt x="1541191" y="295"/>
                </a:cubicBezTo>
                <a:cubicBezTo>
                  <a:pt x="1590907" y="295"/>
                  <a:pt x="1640529" y="-82"/>
                  <a:pt x="1690244" y="484"/>
                </a:cubicBezTo>
                <a:cubicBezTo>
                  <a:pt x="1731848" y="956"/>
                  <a:pt x="1772696" y="6994"/>
                  <a:pt x="1809864" y="27182"/>
                </a:cubicBezTo>
                <a:cubicBezTo>
                  <a:pt x="1870713" y="60200"/>
                  <a:pt x="1905711" y="111991"/>
                  <a:pt x="1912599" y="180480"/>
                </a:cubicBezTo>
                <a:cubicBezTo>
                  <a:pt x="1917598" y="229724"/>
                  <a:pt x="1920145" y="279534"/>
                  <a:pt x="1920145" y="329062"/>
                </a:cubicBezTo>
                <a:cubicBezTo>
                  <a:pt x="1920523" y="1207155"/>
                  <a:pt x="1920428" y="2085155"/>
                  <a:pt x="1920428" y="2963247"/>
                </a:cubicBezTo>
                <a:cubicBezTo>
                  <a:pt x="1920428" y="3064849"/>
                  <a:pt x="1920711" y="3166544"/>
                  <a:pt x="1920334" y="3268147"/>
                </a:cubicBezTo>
                <a:cubicBezTo>
                  <a:pt x="1919579" y="3476726"/>
                  <a:pt x="1918730" y="3685306"/>
                  <a:pt x="1917409" y="3893887"/>
                </a:cubicBezTo>
                <a:cubicBezTo>
                  <a:pt x="1917221" y="3929735"/>
                  <a:pt x="1915334" y="3965677"/>
                  <a:pt x="1912881" y="4001431"/>
                </a:cubicBezTo>
                <a:cubicBezTo>
                  <a:pt x="1907410" y="4080204"/>
                  <a:pt x="1847789" y="4146145"/>
                  <a:pt x="1766092" y="4161993"/>
                </a:cubicBezTo>
                <a:cubicBezTo>
                  <a:pt x="1736281" y="4167749"/>
                  <a:pt x="1705528" y="4171333"/>
                  <a:pt x="1675246" y="4171427"/>
                </a:cubicBezTo>
                <a:cubicBezTo>
                  <a:pt x="1199124" y="4171994"/>
                  <a:pt x="723097" y="4171900"/>
                  <a:pt x="246976" y="4171616"/>
                </a:cubicBezTo>
                <a:cubicBezTo>
                  <a:pt x="205750" y="4171616"/>
                  <a:pt x="164808" y="4166805"/>
                  <a:pt x="125186" y="4153787"/>
                </a:cubicBezTo>
                <a:cubicBezTo>
                  <a:pt x="90281" y="4142371"/>
                  <a:pt x="63207" y="4121335"/>
                  <a:pt x="43867" y="4090297"/>
                </a:cubicBezTo>
                <a:cubicBezTo>
                  <a:pt x="20849" y="4053317"/>
                  <a:pt x="6698" y="4013978"/>
                  <a:pt x="6604" y="3969451"/>
                </a:cubicBezTo>
                <a:cubicBezTo>
                  <a:pt x="4623" y="3335126"/>
                  <a:pt x="2264" y="2700895"/>
                  <a:pt x="0" y="2066664"/>
                </a:cubicBezTo>
                <a:cubicBezTo>
                  <a:pt x="755" y="2066664"/>
                  <a:pt x="1510" y="2066664"/>
                  <a:pt x="2170" y="2066664"/>
                </a:cubicBezTo>
                <a:cubicBezTo>
                  <a:pt x="2170" y="1479036"/>
                  <a:pt x="1981" y="891314"/>
                  <a:pt x="2548" y="303685"/>
                </a:cubicBezTo>
                <a:cubicBezTo>
                  <a:pt x="2548" y="259535"/>
                  <a:pt x="5944" y="215102"/>
                  <a:pt x="11321" y="171330"/>
                </a:cubicBezTo>
                <a:cubicBezTo>
                  <a:pt x="23679" y="71710"/>
                  <a:pt x="102829" y="15107"/>
                  <a:pt x="181695" y="5107"/>
                </a:cubicBezTo>
                <a:cubicBezTo>
                  <a:pt x="205090" y="2182"/>
                  <a:pt x="228863" y="768"/>
                  <a:pt x="252447" y="484"/>
                </a:cubicBezTo>
                <a:cubicBezTo>
                  <a:pt x="299805" y="-270"/>
                  <a:pt x="347256" y="13"/>
                  <a:pt x="394614" y="295"/>
                </a:cubicBezTo>
                <a:close/>
              </a:path>
            </a:pathLst>
          </a:cu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800" dirty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ru-RU" dirty="0"/>
              <a:t>Вставьте</a:t>
            </a:r>
            <a:br>
              <a:rPr lang="ru-RU" dirty="0"/>
            </a:br>
            <a:r>
              <a:rPr lang="ru-RU" dirty="0"/>
              <a:t>скриншот</a:t>
            </a:r>
          </a:p>
        </p:txBody>
      </p:sp>
    </p:spTree>
    <p:extLst>
      <p:ext uri="{BB962C8B-B14F-4D97-AF65-F5344CB8AC3E}">
        <p14:creationId xmlns:p14="http://schemas.microsoft.com/office/powerpoint/2010/main" xmlns="" val="2469839418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527" userDrawn="1">
          <p15:clr>
            <a:srgbClr val="A4A3A4"/>
          </p15:clr>
        </p15:guide>
      </p15:sldGuideLst>
    </p:ext>
  </p:extLs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окап онлайн-клас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hoji, building&#10;&#10;Description automatically generated">
            <a:extLst>
              <a:ext uri="{FF2B5EF4-FFF2-40B4-BE49-F238E27FC236}">
                <a16:creationId xmlns:a16="http://schemas.microsoft.com/office/drawing/2014/main" xmlns="" id="{F872D83B-9F67-43CD-A259-38D41C4292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33177" y="2078515"/>
            <a:ext cx="5158694" cy="3024821"/>
          </a:xfrm>
          <a:prstGeom prst="rect">
            <a:avLst/>
          </a:prstGeom>
        </p:spPr>
      </p:pic>
      <p:sp>
        <p:nvSpPr>
          <p:cNvPr id="10" name="Рисунок 10">
            <a:extLst>
              <a:ext uri="{FF2B5EF4-FFF2-40B4-BE49-F238E27FC236}">
                <a16:creationId xmlns:a16="http://schemas.microsoft.com/office/drawing/2014/main" xmlns="" id="{95D247D2-83AF-4DB7-BBBE-5F11EF99589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91275" y="2134253"/>
            <a:ext cx="1642766" cy="922591"/>
          </a:xfrm>
          <a:prstGeom prst="rect">
            <a:avLst/>
          </a:pr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ru-RU" dirty="0"/>
              <a:t>Вставьте</a:t>
            </a:r>
            <a:br>
              <a:rPr lang="ru-RU" dirty="0"/>
            </a:br>
            <a:r>
              <a:rPr lang="ru-RU" dirty="0"/>
              <a:t>скриншот</a:t>
            </a:r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25355F3C-E6E3-4C63-B953-DD5EB36C0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03E8EC5-9DB4-4A6C-A7A6-D4BF7DFE28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92200" y="6620603"/>
            <a:ext cx="236538" cy="153888"/>
          </a:xfrm>
        </p:spPr>
        <p:txBody>
          <a:bodyPr/>
          <a:lstStyle/>
          <a:p>
            <a:fld id="{B6AA8A74-8566-41AB-BE36-77E5736D8C67}" type="slidenum">
              <a:rPr lang="ru-RU" smtClean="0"/>
              <a:pPr/>
              <a:t>‹#›</a:t>
            </a:fld>
            <a:endParaRPr lang="ru-RU" sz="1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B5CBE75-DB49-402A-A589-8CF0928E92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28738" y="6649906"/>
            <a:ext cx="9710420" cy="110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kumimoji="0" lang="ru-RU" sz="800" b="0" i="1" u="none" strike="noStrike" kern="1200" cap="none" spc="0" normalizeH="0" baseline="0" dirty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ru-RU" dirty="0"/>
          </a:p>
        </p:txBody>
      </p:sp>
      <p:sp>
        <p:nvSpPr>
          <p:cNvPr id="21" name="Рисунок 10">
            <a:extLst>
              <a:ext uri="{FF2B5EF4-FFF2-40B4-BE49-F238E27FC236}">
                <a16:creationId xmlns:a16="http://schemas.microsoft.com/office/drawing/2014/main" xmlns="" id="{F6C1A6F8-E482-4CD3-B793-FB37F40D25B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083550" y="2134253"/>
            <a:ext cx="1642766" cy="922591"/>
          </a:xfrm>
          <a:prstGeom prst="rect">
            <a:avLst/>
          </a:pr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ru-RU" dirty="0"/>
              <a:t>Вставьте</a:t>
            </a:r>
            <a:br>
              <a:rPr lang="ru-RU" dirty="0"/>
            </a:br>
            <a:r>
              <a:rPr lang="ru-RU" dirty="0"/>
              <a:t>скриншот</a:t>
            </a:r>
          </a:p>
        </p:txBody>
      </p:sp>
      <p:sp>
        <p:nvSpPr>
          <p:cNvPr id="22" name="Рисунок 10">
            <a:extLst>
              <a:ext uri="{FF2B5EF4-FFF2-40B4-BE49-F238E27FC236}">
                <a16:creationId xmlns:a16="http://schemas.microsoft.com/office/drawing/2014/main" xmlns="" id="{14172962-67DB-49D3-B3D9-994E0D24582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778206" y="2134253"/>
            <a:ext cx="1642766" cy="922591"/>
          </a:xfrm>
          <a:prstGeom prst="rect">
            <a:avLst/>
          </a:pr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ru-RU" dirty="0"/>
              <a:t>Вставьте</a:t>
            </a:r>
            <a:br>
              <a:rPr lang="ru-RU" dirty="0"/>
            </a:br>
            <a:r>
              <a:rPr lang="ru-RU" dirty="0"/>
              <a:t>скриншот</a:t>
            </a:r>
          </a:p>
        </p:txBody>
      </p:sp>
      <p:sp>
        <p:nvSpPr>
          <p:cNvPr id="23" name="Рисунок 10">
            <a:extLst>
              <a:ext uri="{FF2B5EF4-FFF2-40B4-BE49-F238E27FC236}">
                <a16:creationId xmlns:a16="http://schemas.microsoft.com/office/drawing/2014/main" xmlns="" id="{ABC80502-55AA-425A-A0D5-5AB24ACACDE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391275" y="3105804"/>
            <a:ext cx="1642766" cy="922591"/>
          </a:xfrm>
          <a:prstGeom prst="rect">
            <a:avLst/>
          </a:pr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ru-RU" dirty="0"/>
              <a:t>Вставьте</a:t>
            </a:r>
            <a:br>
              <a:rPr lang="ru-RU" dirty="0"/>
            </a:br>
            <a:r>
              <a:rPr lang="ru-RU" dirty="0"/>
              <a:t>скриншот</a:t>
            </a:r>
          </a:p>
        </p:txBody>
      </p:sp>
      <p:sp>
        <p:nvSpPr>
          <p:cNvPr id="24" name="Рисунок 10">
            <a:extLst>
              <a:ext uri="{FF2B5EF4-FFF2-40B4-BE49-F238E27FC236}">
                <a16:creationId xmlns:a16="http://schemas.microsoft.com/office/drawing/2014/main" xmlns="" id="{B4385FE8-FF45-4D1A-A3A6-BD013E519ACB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083550" y="3105804"/>
            <a:ext cx="1642766" cy="922591"/>
          </a:xfrm>
          <a:prstGeom prst="rect">
            <a:avLst/>
          </a:pr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ru-RU" dirty="0"/>
              <a:t>Вставьте</a:t>
            </a:r>
            <a:br>
              <a:rPr lang="ru-RU" dirty="0"/>
            </a:br>
            <a:r>
              <a:rPr lang="ru-RU" dirty="0"/>
              <a:t>скриншот</a:t>
            </a:r>
          </a:p>
        </p:txBody>
      </p:sp>
      <p:sp>
        <p:nvSpPr>
          <p:cNvPr id="25" name="Рисунок 10">
            <a:extLst>
              <a:ext uri="{FF2B5EF4-FFF2-40B4-BE49-F238E27FC236}">
                <a16:creationId xmlns:a16="http://schemas.microsoft.com/office/drawing/2014/main" xmlns="" id="{2C5D671B-ADA7-4ED6-BFE9-E07133738969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778206" y="3105804"/>
            <a:ext cx="1642766" cy="922591"/>
          </a:xfrm>
          <a:prstGeom prst="rect">
            <a:avLst/>
          </a:pr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ru-RU" dirty="0"/>
              <a:t>Вставьте</a:t>
            </a:r>
            <a:br>
              <a:rPr lang="ru-RU" dirty="0"/>
            </a:br>
            <a:r>
              <a:rPr lang="ru-RU" dirty="0"/>
              <a:t>скриншот</a:t>
            </a:r>
          </a:p>
        </p:txBody>
      </p:sp>
      <p:sp>
        <p:nvSpPr>
          <p:cNvPr id="26" name="Рисунок 10">
            <a:extLst>
              <a:ext uri="{FF2B5EF4-FFF2-40B4-BE49-F238E27FC236}">
                <a16:creationId xmlns:a16="http://schemas.microsoft.com/office/drawing/2014/main" xmlns="" id="{BA0C9B24-D7DB-47FE-AC55-D65EF4D8321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391275" y="4084498"/>
            <a:ext cx="1642766" cy="922591"/>
          </a:xfrm>
          <a:prstGeom prst="rect">
            <a:avLst/>
          </a:pr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ru-RU" dirty="0"/>
              <a:t>Вставьте</a:t>
            </a:r>
            <a:br>
              <a:rPr lang="ru-RU" dirty="0"/>
            </a:br>
            <a:r>
              <a:rPr lang="ru-RU" dirty="0"/>
              <a:t>скриншот</a:t>
            </a:r>
          </a:p>
        </p:txBody>
      </p:sp>
      <p:sp>
        <p:nvSpPr>
          <p:cNvPr id="27" name="Рисунок 10">
            <a:extLst>
              <a:ext uri="{FF2B5EF4-FFF2-40B4-BE49-F238E27FC236}">
                <a16:creationId xmlns:a16="http://schemas.microsoft.com/office/drawing/2014/main" xmlns="" id="{B08A2850-6739-4559-B58D-9D7A351CE647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083550" y="4084498"/>
            <a:ext cx="1642766" cy="922591"/>
          </a:xfrm>
          <a:prstGeom prst="rect">
            <a:avLst/>
          </a:pr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ru-RU" dirty="0"/>
              <a:t>Вставьте</a:t>
            </a:r>
            <a:br>
              <a:rPr lang="ru-RU" dirty="0"/>
            </a:br>
            <a:r>
              <a:rPr lang="ru-RU" dirty="0"/>
              <a:t>скриншот</a:t>
            </a:r>
          </a:p>
        </p:txBody>
      </p:sp>
      <p:sp>
        <p:nvSpPr>
          <p:cNvPr id="28" name="Рисунок 10">
            <a:extLst>
              <a:ext uri="{FF2B5EF4-FFF2-40B4-BE49-F238E27FC236}">
                <a16:creationId xmlns:a16="http://schemas.microsoft.com/office/drawing/2014/main" xmlns="" id="{0D21383A-808B-4C97-9A6F-83EE82AF2288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778206" y="4084498"/>
            <a:ext cx="1642766" cy="922591"/>
          </a:xfrm>
          <a:prstGeom prst="rect">
            <a:avLst/>
          </a:pr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ru-RU" dirty="0"/>
              <a:t>Вставьте</a:t>
            </a:r>
            <a:br>
              <a:rPr lang="ru-RU" dirty="0"/>
            </a:br>
            <a:r>
              <a:rPr lang="ru-RU" dirty="0"/>
              <a:t>скриншот</a:t>
            </a:r>
          </a:p>
        </p:txBody>
      </p:sp>
    </p:spTree>
    <p:extLst>
      <p:ext uri="{BB962C8B-B14F-4D97-AF65-F5344CB8AC3E}">
        <p14:creationId xmlns:p14="http://schemas.microsoft.com/office/powerpoint/2010/main" xmlns="" val="3043934186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527" userDrawn="1">
          <p15:clr>
            <a:srgbClr val="A4A3A4"/>
          </p15:clr>
        </p15:guide>
      </p15:sldGuideLst>
    </p:ext>
  </p:extLs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окап онлайн-класс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hoji, building&#10;&#10;Description automatically generated">
            <a:extLst>
              <a:ext uri="{FF2B5EF4-FFF2-40B4-BE49-F238E27FC236}">
                <a16:creationId xmlns:a16="http://schemas.microsoft.com/office/drawing/2014/main" xmlns="" id="{F872D83B-9F67-43CD-A259-38D41C4292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33177" y="2078515"/>
            <a:ext cx="5158694" cy="3024821"/>
          </a:xfrm>
          <a:prstGeom prst="rect">
            <a:avLst/>
          </a:prstGeom>
        </p:spPr>
      </p:pic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25355F3C-E6E3-4C63-B953-DD5EB36C0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03E8EC5-9DB4-4A6C-A7A6-D4BF7DFE28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92200" y="6620603"/>
            <a:ext cx="236538" cy="153888"/>
          </a:xfrm>
        </p:spPr>
        <p:txBody>
          <a:bodyPr/>
          <a:lstStyle/>
          <a:p>
            <a:fld id="{B6AA8A74-8566-41AB-BE36-77E5736D8C67}" type="slidenum">
              <a:rPr lang="ru-RU" smtClean="0"/>
              <a:pPr/>
              <a:t>‹#›</a:t>
            </a:fld>
            <a:endParaRPr lang="ru-RU" sz="1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B5CBE75-DB49-402A-A589-8CF0928E92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28738" y="6649906"/>
            <a:ext cx="9710420" cy="110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kumimoji="0" lang="ru-RU" sz="800" b="0" i="1" u="none" strike="noStrike" kern="1200" cap="none" spc="0" normalizeH="0" baseline="0" dirty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ru-RU" dirty="0"/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xmlns="" id="{CE9E0BF2-5738-4018-ABD3-24A059B08FA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91276" y="2134253"/>
            <a:ext cx="5029697" cy="2872836"/>
          </a:xfrm>
          <a:custGeom>
            <a:avLst/>
            <a:gdLst>
              <a:gd name="connsiteX0" fmla="*/ 3386931 w 5029697"/>
              <a:gd name="connsiteY0" fmla="*/ 1950245 h 2872836"/>
              <a:gd name="connsiteX1" fmla="*/ 5029697 w 5029697"/>
              <a:gd name="connsiteY1" fmla="*/ 1950245 h 2872836"/>
              <a:gd name="connsiteX2" fmla="*/ 5029697 w 5029697"/>
              <a:gd name="connsiteY2" fmla="*/ 2872836 h 2872836"/>
              <a:gd name="connsiteX3" fmla="*/ 3386931 w 5029697"/>
              <a:gd name="connsiteY3" fmla="*/ 2872836 h 2872836"/>
              <a:gd name="connsiteX4" fmla="*/ 1692275 w 5029697"/>
              <a:gd name="connsiteY4" fmla="*/ 1950245 h 2872836"/>
              <a:gd name="connsiteX5" fmla="*/ 3335041 w 5029697"/>
              <a:gd name="connsiteY5" fmla="*/ 1950245 h 2872836"/>
              <a:gd name="connsiteX6" fmla="*/ 3335041 w 5029697"/>
              <a:gd name="connsiteY6" fmla="*/ 2872836 h 2872836"/>
              <a:gd name="connsiteX7" fmla="*/ 1692275 w 5029697"/>
              <a:gd name="connsiteY7" fmla="*/ 2872836 h 2872836"/>
              <a:gd name="connsiteX8" fmla="*/ 0 w 5029697"/>
              <a:gd name="connsiteY8" fmla="*/ 1950245 h 2872836"/>
              <a:gd name="connsiteX9" fmla="*/ 1642766 w 5029697"/>
              <a:gd name="connsiteY9" fmla="*/ 1950245 h 2872836"/>
              <a:gd name="connsiteX10" fmla="*/ 1642766 w 5029697"/>
              <a:gd name="connsiteY10" fmla="*/ 2872836 h 2872836"/>
              <a:gd name="connsiteX11" fmla="*/ 0 w 5029697"/>
              <a:gd name="connsiteY11" fmla="*/ 2872836 h 2872836"/>
              <a:gd name="connsiteX12" fmla="*/ 3386931 w 5029697"/>
              <a:gd name="connsiteY12" fmla="*/ 971551 h 2872836"/>
              <a:gd name="connsiteX13" fmla="*/ 5029697 w 5029697"/>
              <a:gd name="connsiteY13" fmla="*/ 971551 h 2872836"/>
              <a:gd name="connsiteX14" fmla="*/ 5029697 w 5029697"/>
              <a:gd name="connsiteY14" fmla="*/ 1894142 h 2872836"/>
              <a:gd name="connsiteX15" fmla="*/ 3386931 w 5029697"/>
              <a:gd name="connsiteY15" fmla="*/ 1894142 h 2872836"/>
              <a:gd name="connsiteX16" fmla="*/ 1692275 w 5029697"/>
              <a:gd name="connsiteY16" fmla="*/ 971551 h 2872836"/>
              <a:gd name="connsiteX17" fmla="*/ 3335041 w 5029697"/>
              <a:gd name="connsiteY17" fmla="*/ 971551 h 2872836"/>
              <a:gd name="connsiteX18" fmla="*/ 3335041 w 5029697"/>
              <a:gd name="connsiteY18" fmla="*/ 1894142 h 2872836"/>
              <a:gd name="connsiteX19" fmla="*/ 1692275 w 5029697"/>
              <a:gd name="connsiteY19" fmla="*/ 1894142 h 2872836"/>
              <a:gd name="connsiteX20" fmla="*/ 0 w 5029697"/>
              <a:gd name="connsiteY20" fmla="*/ 971551 h 2872836"/>
              <a:gd name="connsiteX21" fmla="*/ 1642766 w 5029697"/>
              <a:gd name="connsiteY21" fmla="*/ 971551 h 2872836"/>
              <a:gd name="connsiteX22" fmla="*/ 1642766 w 5029697"/>
              <a:gd name="connsiteY22" fmla="*/ 1894142 h 2872836"/>
              <a:gd name="connsiteX23" fmla="*/ 0 w 5029697"/>
              <a:gd name="connsiteY23" fmla="*/ 1894142 h 2872836"/>
              <a:gd name="connsiteX24" fmla="*/ 3386931 w 5029697"/>
              <a:gd name="connsiteY24" fmla="*/ 0 h 2872836"/>
              <a:gd name="connsiteX25" fmla="*/ 5029697 w 5029697"/>
              <a:gd name="connsiteY25" fmla="*/ 0 h 2872836"/>
              <a:gd name="connsiteX26" fmla="*/ 5029697 w 5029697"/>
              <a:gd name="connsiteY26" fmla="*/ 922591 h 2872836"/>
              <a:gd name="connsiteX27" fmla="*/ 3386931 w 5029697"/>
              <a:gd name="connsiteY27" fmla="*/ 922591 h 2872836"/>
              <a:gd name="connsiteX28" fmla="*/ 1692275 w 5029697"/>
              <a:gd name="connsiteY28" fmla="*/ 0 h 2872836"/>
              <a:gd name="connsiteX29" fmla="*/ 3335041 w 5029697"/>
              <a:gd name="connsiteY29" fmla="*/ 0 h 2872836"/>
              <a:gd name="connsiteX30" fmla="*/ 3335041 w 5029697"/>
              <a:gd name="connsiteY30" fmla="*/ 922591 h 2872836"/>
              <a:gd name="connsiteX31" fmla="*/ 1692275 w 5029697"/>
              <a:gd name="connsiteY31" fmla="*/ 922591 h 2872836"/>
              <a:gd name="connsiteX32" fmla="*/ 0 w 5029697"/>
              <a:gd name="connsiteY32" fmla="*/ 0 h 2872836"/>
              <a:gd name="connsiteX33" fmla="*/ 1642766 w 5029697"/>
              <a:gd name="connsiteY33" fmla="*/ 0 h 2872836"/>
              <a:gd name="connsiteX34" fmla="*/ 1642766 w 5029697"/>
              <a:gd name="connsiteY34" fmla="*/ 922591 h 2872836"/>
              <a:gd name="connsiteX35" fmla="*/ 0 w 5029697"/>
              <a:gd name="connsiteY35" fmla="*/ 922591 h 2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029697" h="2872836">
                <a:moveTo>
                  <a:pt x="3386931" y="1950245"/>
                </a:moveTo>
                <a:lnTo>
                  <a:pt x="5029697" y="1950245"/>
                </a:lnTo>
                <a:lnTo>
                  <a:pt x="5029697" y="2872836"/>
                </a:lnTo>
                <a:lnTo>
                  <a:pt x="3386931" y="2872836"/>
                </a:lnTo>
                <a:close/>
                <a:moveTo>
                  <a:pt x="1692275" y="1950245"/>
                </a:moveTo>
                <a:lnTo>
                  <a:pt x="3335041" y="1950245"/>
                </a:lnTo>
                <a:lnTo>
                  <a:pt x="3335041" y="2872836"/>
                </a:lnTo>
                <a:lnTo>
                  <a:pt x="1692275" y="2872836"/>
                </a:lnTo>
                <a:close/>
                <a:moveTo>
                  <a:pt x="0" y="1950245"/>
                </a:moveTo>
                <a:lnTo>
                  <a:pt x="1642766" y="1950245"/>
                </a:lnTo>
                <a:lnTo>
                  <a:pt x="1642766" y="2872836"/>
                </a:lnTo>
                <a:lnTo>
                  <a:pt x="0" y="2872836"/>
                </a:lnTo>
                <a:close/>
                <a:moveTo>
                  <a:pt x="3386931" y="971551"/>
                </a:moveTo>
                <a:lnTo>
                  <a:pt x="5029697" y="971551"/>
                </a:lnTo>
                <a:lnTo>
                  <a:pt x="5029697" y="1894142"/>
                </a:lnTo>
                <a:lnTo>
                  <a:pt x="3386931" y="1894142"/>
                </a:lnTo>
                <a:close/>
                <a:moveTo>
                  <a:pt x="1692275" y="971551"/>
                </a:moveTo>
                <a:lnTo>
                  <a:pt x="3335041" y="971551"/>
                </a:lnTo>
                <a:lnTo>
                  <a:pt x="3335041" y="1894142"/>
                </a:lnTo>
                <a:lnTo>
                  <a:pt x="1692275" y="1894142"/>
                </a:lnTo>
                <a:close/>
                <a:moveTo>
                  <a:pt x="0" y="971551"/>
                </a:moveTo>
                <a:lnTo>
                  <a:pt x="1642766" y="971551"/>
                </a:lnTo>
                <a:lnTo>
                  <a:pt x="1642766" y="1894142"/>
                </a:lnTo>
                <a:lnTo>
                  <a:pt x="0" y="1894142"/>
                </a:lnTo>
                <a:close/>
                <a:moveTo>
                  <a:pt x="3386931" y="0"/>
                </a:moveTo>
                <a:lnTo>
                  <a:pt x="5029697" y="0"/>
                </a:lnTo>
                <a:lnTo>
                  <a:pt x="5029697" y="922591"/>
                </a:lnTo>
                <a:lnTo>
                  <a:pt x="3386931" y="922591"/>
                </a:lnTo>
                <a:close/>
                <a:moveTo>
                  <a:pt x="1692275" y="0"/>
                </a:moveTo>
                <a:lnTo>
                  <a:pt x="3335041" y="0"/>
                </a:lnTo>
                <a:lnTo>
                  <a:pt x="3335041" y="922591"/>
                </a:lnTo>
                <a:lnTo>
                  <a:pt x="1692275" y="922591"/>
                </a:lnTo>
                <a:close/>
                <a:moveTo>
                  <a:pt x="0" y="0"/>
                </a:moveTo>
                <a:lnTo>
                  <a:pt x="1642766" y="0"/>
                </a:lnTo>
                <a:lnTo>
                  <a:pt x="1642766" y="922591"/>
                </a:lnTo>
                <a:lnTo>
                  <a:pt x="0" y="922591"/>
                </a:lnTo>
                <a:close/>
              </a:path>
            </a:pathLst>
          </a:cu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ru-RU" dirty="0"/>
              <a:t>Вставьте</a:t>
            </a:r>
            <a:br>
              <a:rPr lang="ru-RU" dirty="0"/>
            </a:br>
            <a:r>
              <a:rPr lang="ru-RU" dirty="0"/>
              <a:t>скриншот</a:t>
            </a:r>
          </a:p>
        </p:txBody>
      </p:sp>
    </p:spTree>
    <p:extLst>
      <p:ext uri="{BB962C8B-B14F-4D97-AF65-F5344CB8AC3E}">
        <p14:creationId xmlns:p14="http://schemas.microsoft.com/office/powerpoint/2010/main" xmlns="" val="1995975833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527" userDrawn="1">
          <p15:clr>
            <a:srgbClr val="A4A3A4"/>
          </p15:clr>
        </p15:guide>
      </p15:sldGuideLst>
    </p:ext>
  </p:extLs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фото и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xmlns="" id="{41F6637E-FA25-4ED5-9B39-BB5355F4697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1292663"/>
            <a:ext cx="5003800" cy="4304219"/>
          </a:xfrm>
          <a:custGeom>
            <a:avLst/>
            <a:gdLst>
              <a:gd name="connsiteX0" fmla="*/ 0 w 5003800"/>
              <a:gd name="connsiteY0" fmla="*/ 0 h 4304219"/>
              <a:gd name="connsiteX1" fmla="*/ 4945478 w 5003800"/>
              <a:gd name="connsiteY1" fmla="*/ 0 h 4304219"/>
              <a:gd name="connsiteX2" fmla="*/ 5003800 w 5003800"/>
              <a:gd name="connsiteY2" fmla="*/ 58322 h 4304219"/>
              <a:gd name="connsiteX3" fmla="*/ 5003800 w 5003800"/>
              <a:gd name="connsiteY3" fmla="*/ 4245897 h 4304219"/>
              <a:gd name="connsiteX4" fmla="*/ 4945478 w 5003800"/>
              <a:gd name="connsiteY4" fmla="*/ 4304219 h 4304219"/>
              <a:gd name="connsiteX5" fmla="*/ 0 w 5003800"/>
              <a:gd name="connsiteY5" fmla="*/ 4304219 h 4304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03800" h="4304219">
                <a:moveTo>
                  <a:pt x="0" y="0"/>
                </a:moveTo>
                <a:lnTo>
                  <a:pt x="4945478" y="0"/>
                </a:lnTo>
                <a:cubicBezTo>
                  <a:pt x="4977688" y="0"/>
                  <a:pt x="5003800" y="26112"/>
                  <a:pt x="5003800" y="58322"/>
                </a:cubicBezTo>
                <a:lnTo>
                  <a:pt x="5003800" y="4245897"/>
                </a:lnTo>
                <a:cubicBezTo>
                  <a:pt x="5003800" y="4278107"/>
                  <a:pt x="4977688" y="4304219"/>
                  <a:pt x="4945478" y="4304219"/>
                </a:cubicBezTo>
                <a:lnTo>
                  <a:pt x="0" y="4304219"/>
                </a:lnTo>
                <a:close/>
              </a:path>
            </a:pathLst>
          </a:cu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ru-RU" dirty="0"/>
              <a:t>Фотография</a:t>
            </a:r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25355F3C-E6E3-4C63-B953-DD5EB36C0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03E8EC5-9DB4-4A6C-A7A6-D4BF7DFE28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92200" y="6620603"/>
            <a:ext cx="236538" cy="153888"/>
          </a:xfrm>
        </p:spPr>
        <p:txBody>
          <a:bodyPr/>
          <a:lstStyle/>
          <a:p>
            <a:fld id="{B6AA8A74-8566-41AB-BE36-77E5736D8C67}" type="slidenum">
              <a:rPr lang="ru-RU" smtClean="0"/>
              <a:pPr/>
              <a:t>‹#›</a:t>
            </a:fld>
            <a:endParaRPr lang="ru-RU" sz="1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B5CBE75-DB49-402A-A589-8CF0928E92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28738" y="6649906"/>
            <a:ext cx="9710420" cy="110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kumimoji="0" lang="ru-RU" sz="800" b="0" i="1" u="none" strike="noStrike" kern="1200" cap="none" spc="0" normalizeH="0" baseline="0" dirty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43774955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527" userDrawn="1">
          <p15:clr>
            <a:srgbClr val="A4A3A4"/>
          </p15:clr>
        </p15:guide>
      </p15:sldGuideLst>
    </p:ext>
  </p:extLs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фото и текстом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F5045974-98BC-4F9A-898B-5BB22DDB341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94988" y="1292662"/>
            <a:ext cx="5001012" cy="4304219"/>
          </a:xfrm>
          <a:custGeom>
            <a:avLst/>
            <a:gdLst>
              <a:gd name="connsiteX0" fmla="*/ 58322 w 5001012"/>
              <a:gd name="connsiteY0" fmla="*/ 0 h 4304219"/>
              <a:gd name="connsiteX1" fmla="*/ 5001012 w 5001012"/>
              <a:gd name="connsiteY1" fmla="*/ 0 h 4304219"/>
              <a:gd name="connsiteX2" fmla="*/ 5001012 w 5001012"/>
              <a:gd name="connsiteY2" fmla="*/ 1 h 4304219"/>
              <a:gd name="connsiteX3" fmla="*/ 5001012 w 5001012"/>
              <a:gd name="connsiteY3" fmla="*/ 4304219 h 4304219"/>
              <a:gd name="connsiteX4" fmla="*/ 58322 w 5001012"/>
              <a:gd name="connsiteY4" fmla="*/ 4304219 h 4304219"/>
              <a:gd name="connsiteX5" fmla="*/ 0 w 5001012"/>
              <a:gd name="connsiteY5" fmla="*/ 4245897 h 4304219"/>
              <a:gd name="connsiteX6" fmla="*/ 0 w 5001012"/>
              <a:gd name="connsiteY6" fmla="*/ 58322 h 4304219"/>
              <a:gd name="connsiteX7" fmla="*/ 58322 w 5001012"/>
              <a:gd name="connsiteY7" fmla="*/ 0 h 4304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1012" h="4304219">
                <a:moveTo>
                  <a:pt x="58322" y="0"/>
                </a:moveTo>
                <a:lnTo>
                  <a:pt x="5001012" y="0"/>
                </a:lnTo>
                <a:lnTo>
                  <a:pt x="5001012" y="1"/>
                </a:lnTo>
                <a:lnTo>
                  <a:pt x="5001012" y="4304219"/>
                </a:lnTo>
                <a:lnTo>
                  <a:pt x="58322" y="4304219"/>
                </a:lnTo>
                <a:cubicBezTo>
                  <a:pt x="26112" y="4304219"/>
                  <a:pt x="0" y="4278107"/>
                  <a:pt x="0" y="4245897"/>
                </a:cubicBezTo>
                <a:lnTo>
                  <a:pt x="0" y="58322"/>
                </a:lnTo>
                <a:cubicBezTo>
                  <a:pt x="0" y="26112"/>
                  <a:pt x="26112" y="0"/>
                  <a:pt x="58322" y="0"/>
                </a:cubicBezTo>
                <a:close/>
              </a:path>
            </a:pathLst>
          </a:cu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lang="ru-RU" sz="1400" dirty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ru-RU" dirty="0"/>
              <a:t>Фотография</a:t>
            </a:r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25355F3C-E6E3-4C63-B953-DD5EB36C0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03E8EC5-9DB4-4A6C-A7A6-D4BF7DFE28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92200" y="6620603"/>
            <a:ext cx="236538" cy="153888"/>
          </a:xfrm>
        </p:spPr>
        <p:txBody>
          <a:bodyPr/>
          <a:lstStyle/>
          <a:p>
            <a:fld id="{B6AA8A74-8566-41AB-BE36-77E5736D8C67}" type="slidenum">
              <a:rPr lang="ru-RU" smtClean="0"/>
              <a:pPr/>
              <a:t>‹#›</a:t>
            </a:fld>
            <a:endParaRPr lang="ru-RU" sz="1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B5CBE75-DB49-402A-A589-8CF0928E92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28738" y="6649906"/>
            <a:ext cx="9710420" cy="110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kumimoji="0" lang="ru-RU" sz="800" b="0" i="1" u="none" strike="noStrike" kern="1200" cap="none" spc="0" normalizeH="0" baseline="0" dirty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16794896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527" userDrawn="1">
          <p15:clr>
            <a:srgbClr val="A4A3A4"/>
          </p15:clr>
        </p15:guide>
      </p15:sldGuideLst>
    </p:ext>
  </p:extLs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то на весь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xmlns="" id="{F9063BE5-C071-41FD-B46E-66E593A0114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92201" y="1292662"/>
            <a:ext cx="10007600" cy="4333523"/>
          </a:xfrm>
          <a:prstGeom prst="roundRect">
            <a:avLst>
              <a:gd name="adj" fmla="val 1281"/>
            </a:avLst>
          </a:pr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sz="140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ru-RU" dirty="0"/>
              <a:t>Фотография</a:t>
            </a:r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25355F3C-E6E3-4C63-B953-DD5EB36C0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03E8EC5-9DB4-4A6C-A7A6-D4BF7DFE28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92200" y="6620603"/>
            <a:ext cx="236538" cy="153888"/>
          </a:xfrm>
        </p:spPr>
        <p:txBody>
          <a:bodyPr/>
          <a:lstStyle/>
          <a:p>
            <a:fld id="{B6AA8A74-8566-41AB-BE36-77E5736D8C67}" type="slidenum">
              <a:rPr lang="ru-RU" smtClean="0"/>
              <a:pPr/>
              <a:t>‹#›</a:t>
            </a:fld>
            <a:endParaRPr lang="ru-RU" sz="1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B5CBE75-DB49-402A-A589-8CF0928E92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28738" y="6649906"/>
            <a:ext cx="9710420" cy="110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kumimoji="0" lang="ru-RU" sz="800" b="0" i="1" u="none" strike="noStrike" kern="1200" cap="none" spc="0" normalizeH="0" baseline="0" dirty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18620389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527" userDrawn="1">
          <p15:clr>
            <a:srgbClr val="A4A3A4"/>
          </p15:clr>
        </p15:guide>
      </p15:sldGuideLst>
    </p:ext>
  </p:extLs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а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8E59C2CC-921F-4753-9DC7-FC2BE6957830}"/>
              </a:ext>
            </a:extLst>
          </p:cNvPr>
          <p:cNvGrpSpPr/>
          <p:nvPr userDrawn="1"/>
        </p:nvGrpSpPr>
        <p:grpSpPr>
          <a:xfrm>
            <a:off x="5024978" y="3109229"/>
            <a:ext cx="2418064" cy="3748771"/>
            <a:chOff x="5024978" y="3109229"/>
            <a:chExt cx="2418064" cy="3748771"/>
          </a:xfrm>
        </p:grpSpPr>
        <p:sp>
          <p:nvSpPr>
            <p:cNvPr id="6" name="Parallelogram 5">
              <a:extLst>
                <a:ext uri="{FF2B5EF4-FFF2-40B4-BE49-F238E27FC236}">
                  <a16:creationId xmlns:a16="http://schemas.microsoft.com/office/drawing/2014/main" xmlns="" id="{C1CEA0B8-7D76-4D8C-8A78-FA3F5117AD1A}"/>
                </a:ext>
              </a:extLst>
            </p:cNvPr>
            <p:cNvSpPr/>
            <p:nvPr/>
          </p:nvSpPr>
          <p:spPr>
            <a:xfrm>
              <a:off x="5352638" y="3109229"/>
              <a:ext cx="2090404" cy="3748771"/>
            </a:xfrm>
            <a:prstGeom prst="parallelogram">
              <a:avLst>
                <a:gd name="adj" fmla="val 42841"/>
              </a:avLst>
            </a:prstGeom>
            <a:gradFill>
              <a:gsLst>
                <a:gs pos="0">
                  <a:schemeClr val="accent1">
                    <a:alpha val="40000"/>
                  </a:schemeClr>
                </a:gs>
                <a:gs pos="83000">
                  <a:schemeClr val="accent1">
                    <a:alpha val="0"/>
                  </a:schemeClr>
                </a:gs>
              </a:gsLst>
              <a:lin ang="16200000" scaled="0"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xmlns="" id="{BBF0B4BB-2F79-45A7-BD1C-2AB0ACFF25C0}"/>
                </a:ext>
              </a:extLst>
            </p:cNvPr>
            <p:cNvSpPr/>
            <p:nvPr/>
          </p:nvSpPr>
          <p:spPr>
            <a:xfrm>
              <a:off x="5024978" y="3109229"/>
              <a:ext cx="2090404" cy="3748771"/>
            </a:xfrm>
            <a:prstGeom prst="parallelogram">
              <a:avLst>
                <a:gd name="adj" fmla="val 43069"/>
              </a:avLst>
            </a:prstGeom>
            <a:gradFill>
              <a:gsLst>
                <a:gs pos="0">
                  <a:schemeClr val="accent1">
                    <a:alpha val="20000"/>
                  </a:schemeClr>
                </a:gs>
                <a:gs pos="63000">
                  <a:schemeClr val="accent1">
                    <a:alpha val="0"/>
                  </a:schemeClr>
                </a:gs>
              </a:gsLst>
              <a:lin ang="16200000" scaled="0"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xmlns="" id="{FB2E4D1C-5BCE-442C-A13D-F006CA583CC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545582" y="0"/>
            <a:ext cx="5646418" cy="6858000"/>
          </a:xfrm>
          <a:custGeom>
            <a:avLst/>
            <a:gdLst>
              <a:gd name="connsiteX0" fmla="*/ 1636395 w 5646418"/>
              <a:gd name="connsiteY0" fmla="*/ 0 h 6858000"/>
              <a:gd name="connsiteX1" fmla="*/ 5646418 w 5646418"/>
              <a:gd name="connsiteY1" fmla="*/ 0 h 6858000"/>
              <a:gd name="connsiteX2" fmla="*/ 5646418 w 5646418"/>
              <a:gd name="connsiteY2" fmla="*/ 6858000 h 6858000"/>
              <a:gd name="connsiteX3" fmla="*/ 0 w 564641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46418" h="6858000">
                <a:moveTo>
                  <a:pt x="1636395" y="0"/>
                </a:moveTo>
                <a:lnTo>
                  <a:pt x="5646418" y="0"/>
                </a:lnTo>
                <a:lnTo>
                  <a:pt x="5646418" y="6858000"/>
                </a:lnTo>
                <a:lnTo>
                  <a:pt x="0" y="6858000"/>
                </a:lnTo>
                <a:close/>
              </a:path>
            </a:pathLst>
          </a:cu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sz="1400" dirty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ru-RU" dirty="0"/>
              <a:t>Фотография</a:t>
            </a:r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25355F3C-E6E3-4C63-B953-DD5EB36C0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3" y="290209"/>
            <a:ext cx="6607619" cy="332399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03E8EC5-9DB4-4A6C-A7A6-D4BF7DFE28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92200" y="6620603"/>
            <a:ext cx="236538" cy="153888"/>
          </a:xfrm>
        </p:spPr>
        <p:txBody>
          <a:bodyPr/>
          <a:lstStyle/>
          <a:p>
            <a:fld id="{B6AA8A74-8566-41AB-BE36-77E5736D8C67}" type="slidenum">
              <a:rPr lang="ru-RU" smtClean="0"/>
              <a:pPr/>
              <a:t>‹#›</a:t>
            </a:fld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xmlns="" val="2537397857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527" userDrawn="1">
          <p15:clr>
            <a:srgbClr val="A4A3A4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+ строчки заголов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25355F3C-E6E3-4C63-B953-DD5EB36C0E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3" y="290209"/>
            <a:ext cx="8431847" cy="332399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03E8EC5-9DB4-4A6C-A7A6-D4BF7DFE28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92200" y="6620603"/>
            <a:ext cx="236538" cy="153888"/>
          </a:xfrm>
        </p:spPr>
        <p:txBody>
          <a:bodyPr/>
          <a:lstStyle/>
          <a:p>
            <a:fld id="{B6AA8A74-8566-41AB-BE36-77E5736D8C67}" type="slidenum">
              <a:rPr lang="ru-RU" smtClean="0"/>
              <a:pPr/>
              <a:t>‹#›</a:t>
            </a:fld>
            <a:endParaRPr lang="ru-RU" sz="1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B5CBE75-DB49-402A-A589-8CF0928E92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28738" y="6649906"/>
            <a:ext cx="9710420" cy="110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kumimoji="0" lang="ru-RU" sz="800" b="0" i="1" u="none" strike="noStrike" kern="1200" cap="none" spc="0" normalizeH="0" baseline="0" dirty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ru-R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A57FCC7-863C-407B-9FB0-95457975288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8813" y="617855"/>
            <a:ext cx="8431846" cy="3323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>
              <a:buNone/>
              <a:defRPr lang="en-US" sz="2400" cap="all" baseline="0" smtClean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ru-RU"/>
            </a:lvl5pPr>
          </a:lstStyle>
          <a:p>
            <a:pPr marL="228600" lvl="0" indent="-228600">
              <a:spcBef>
                <a:spcPct val="0"/>
              </a:spcBef>
            </a:pPr>
            <a:r>
              <a:rPr lang="ru-RU" dirty="0"/>
              <a:t>Вторая строчка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78644755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734" userDrawn="1">
          <p15:clr>
            <a:srgbClr val="A4A3A4"/>
          </p15:clr>
        </p15:guide>
      </p15:sldGuideLst>
    </p:ext>
  </p:extLs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акты без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xmlns="" id="{FC411482-A01D-4D41-9049-435751A034B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3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435" b="6961"/>
          <a:stretch/>
        </p:blipFill>
        <p:spPr>
          <a:xfrm>
            <a:off x="6915150" y="1075601"/>
            <a:ext cx="5276850" cy="5782399"/>
          </a:xfrm>
          <a:prstGeom prst="rect">
            <a:avLst/>
          </a:prstGeom>
        </p:spPr>
      </p:pic>
      <p:sp>
        <p:nvSpPr>
          <p:cNvPr id="6" name="Прямоугольник 2">
            <a:extLst>
              <a:ext uri="{FF2B5EF4-FFF2-40B4-BE49-F238E27FC236}">
                <a16:creationId xmlns:a16="http://schemas.microsoft.com/office/drawing/2014/main" xmlns="" id="{CD4A95A7-CC45-4AFB-96BE-6972E37907F7}"/>
              </a:ext>
            </a:extLst>
          </p:cNvPr>
          <p:cNvSpPr/>
          <p:nvPr userDrawn="1"/>
        </p:nvSpPr>
        <p:spPr>
          <a:xfrm>
            <a:off x="6725275" y="352425"/>
            <a:ext cx="5466725" cy="6505575"/>
          </a:xfrm>
          <a:prstGeom prst="rect">
            <a:avLst/>
          </a:prstGeom>
          <a:solidFill>
            <a:schemeClr val="bg1">
              <a:alpha val="79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clid Circular A"/>
              <a:ea typeface="+mn-ea"/>
              <a:cs typeface="+mn-cs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xmlns="" id="{452E7292-5408-4D63-A23B-9FAE935529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21000"/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8705" r="8705"/>
          <a:stretch/>
        </p:blipFill>
        <p:spPr>
          <a:xfrm>
            <a:off x="21716" y="61913"/>
            <a:ext cx="12192000" cy="6381750"/>
          </a:xfrm>
          <a:prstGeom prst="rect">
            <a:avLst/>
          </a:prstGeom>
        </p:spPr>
      </p:pic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25355F3C-E6E3-4C63-B953-DD5EB36C0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3" y="290209"/>
            <a:ext cx="6607619" cy="332399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03E8EC5-9DB4-4A6C-A7A6-D4BF7DFE28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92200" y="6620603"/>
            <a:ext cx="236538" cy="153888"/>
          </a:xfrm>
        </p:spPr>
        <p:txBody>
          <a:bodyPr/>
          <a:lstStyle/>
          <a:p>
            <a:fld id="{B6AA8A74-8566-41AB-BE36-77E5736D8C67}" type="slidenum">
              <a:rPr lang="ru-RU" smtClean="0"/>
              <a:pPr/>
              <a:t>‹#›</a:t>
            </a:fld>
            <a:endParaRPr lang="ru-RU" sz="1000" dirty="0"/>
          </a:p>
        </p:txBody>
      </p:sp>
      <p:pic>
        <p:nvPicPr>
          <p:cNvPr id="9" name="Рисунок 3">
            <a:extLst>
              <a:ext uri="{FF2B5EF4-FFF2-40B4-BE49-F238E27FC236}">
                <a16:creationId xmlns:a16="http://schemas.microsoft.com/office/drawing/2014/main" xmlns="" id="{57AE9D31-0623-416B-A401-425C073177A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9932106" y="311312"/>
            <a:ext cx="1176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26699407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527" userDrawn="1">
          <p15:clr>
            <a:srgbClr val="A4A3A4"/>
          </p15:clr>
        </p15:guide>
      </p15:sldGuideLst>
    </p:ext>
  </p:extLs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лайд с вопросом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:a16="http://schemas.microsoft.com/office/drawing/2014/main" xmlns="" id="{436381B5-2874-4CCA-A61B-B4BDD05B9CA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 anchor="t">
            <a:noAutofit/>
          </a:bodyPr>
          <a:lstStyle>
            <a:lvl1pPr marL="0" indent="0" algn="ctr">
              <a:buNone/>
              <a:defRPr lang="ru-RU" sz="1400" dirty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ru-RU" dirty="0"/>
              <a:t>Фотография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xmlns="" id="{2C0D8309-28B8-4E0E-B60C-F6DF2EAA124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1" y="1446892"/>
            <a:ext cx="12192001" cy="4574495"/>
          </a:xfrm>
          <a:prstGeom prst="rect">
            <a:avLst/>
          </a:prstGeom>
          <a:solidFill>
            <a:schemeClr val="accent1">
              <a:alpha val="8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US" sz="1800" smtClean="0">
                <a:solidFill>
                  <a:schemeClr val="lt1">
                    <a:alpha val="0"/>
                  </a:schemeClr>
                </a:solidFill>
              </a:defRPr>
            </a:lvl1pPr>
            <a:lvl2pPr>
              <a:defRPr lang="en-US" sz="1800" smtClean="0">
                <a:solidFill>
                  <a:schemeClr val="lt1"/>
                </a:solidFill>
              </a:defRPr>
            </a:lvl2pPr>
            <a:lvl3pPr>
              <a:defRPr lang="en-US" sz="180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ru-RU">
                <a:solidFill>
                  <a:schemeClr val="lt1"/>
                </a:solidFill>
              </a:defRPr>
            </a:lvl5pPr>
          </a:lstStyle>
          <a:p>
            <a:pPr marL="0" lvl="0" algn="ctr"/>
            <a:r>
              <a:rPr lang="ru-RU" dirty="0"/>
              <a:t>-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xmlns="" id="{E368F232-4EDA-4308-9BC4-CE2AD87F14E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52850" y="1951038"/>
            <a:ext cx="4686300" cy="3323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2pPr>
            <a:lvl3pPr marL="9144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3pPr>
            <a:lvl4pPr marL="13716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4pPr>
            <a:lvl5pPr marL="18288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Вопрос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23F6F0B4-EAF1-432E-AB16-AA9627F1D7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81200" y="3287895"/>
            <a:ext cx="8229600" cy="892488"/>
          </a:xfrm>
        </p:spPr>
        <p:txBody>
          <a:bodyPr anchor="ctr"/>
          <a:lstStyle>
            <a:lvl1pPr algn="ctr">
              <a:lnSpc>
                <a:spcPts val="3600"/>
              </a:lnSpc>
              <a:defRPr sz="2800" cap="all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Вопрос с большим количеством текста в несколько строк</a:t>
            </a:r>
          </a:p>
        </p:txBody>
      </p:sp>
    </p:spTree>
    <p:extLst>
      <p:ext uri="{BB962C8B-B14F-4D97-AF65-F5344CB8AC3E}">
        <p14:creationId xmlns:p14="http://schemas.microsoft.com/office/powerpoint/2010/main" xmlns="" val="250800794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лайд с вопросом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:a16="http://schemas.microsoft.com/office/drawing/2014/main" xmlns="" id="{2A2426C6-F07B-4ACF-9D84-58B60D24F99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446892"/>
            <a:ext cx="12192000" cy="4574495"/>
          </a:xfrm>
          <a:prstGeom prst="rect">
            <a:avLst/>
          </a:pr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 anchor="t">
            <a:noAutofit/>
          </a:bodyPr>
          <a:lstStyle>
            <a:lvl1pPr marL="0" indent="0" algn="ctr">
              <a:buNone/>
              <a:defRPr lang="ru-RU" sz="1400" dirty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ru-RU" dirty="0"/>
              <a:t>Фотография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xmlns="" id="{47DB0182-0900-49CB-8632-A064AA672F7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1" y="1446892"/>
            <a:ext cx="12192001" cy="4574495"/>
          </a:xfrm>
          <a:prstGeom prst="rect">
            <a:avLst/>
          </a:prstGeom>
          <a:solidFill>
            <a:schemeClr val="accent1">
              <a:alpha val="8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US" sz="1800" smtClean="0">
                <a:solidFill>
                  <a:schemeClr val="lt1">
                    <a:alpha val="0"/>
                  </a:schemeClr>
                </a:solidFill>
              </a:defRPr>
            </a:lvl1pPr>
            <a:lvl2pPr>
              <a:defRPr lang="en-US" sz="1800" smtClean="0">
                <a:solidFill>
                  <a:schemeClr val="lt1"/>
                </a:solidFill>
              </a:defRPr>
            </a:lvl2pPr>
            <a:lvl3pPr>
              <a:defRPr lang="en-US" sz="180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ru-RU">
                <a:solidFill>
                  <a:schemeClr val="lt1"/>
                </a:solidFill>
              </a:defRPr>
            </a:lvl5pPr>
          </a:lstStyle>
          <a:p>
            <a:pPr marL="0" lvl="0" algn="ctr"/>
            <a:r>
              <a:rPr lang="ru-RU" dirty="0"/>
              <a:t>-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B706E94-AE5D-435C-BFA6-B89A1C8726C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52850" y="750888"/>
            <a:ext cx="4686300" cy="3877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2"/>
                </a:solidFill>
                <a:latin typeface="+mj-lt"/>
              </a:defRPr>
            </a:lvl1pPr>
            <a:lvl2pPr marL="4572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2pPr>
            <a:lvl3pPr marL="9144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3pPr>
            <a:lvl4pPr marL="13716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4pPr>
            <a:lvl5pPr marL="18288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Вопрос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6A159CEF-90A6-4569-9B57-0757D037C8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81200" y="3287895"/>
            <a:ext cx="8229600" cy="892488"/>
          </a:xfrm>
        </p:spPr>
        <p:txBody>
          <a:bodyPr anchor="ctr"/>
          <a:lstStyle>
            <a:lvl1pPr algn="ctr">
              <a:lnSpc>
                <a:spcPts val="3600"/>
              </a:lnSpc>
              <a:defRPr sz="2800" cap="all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вопрос с большим количеством текста в несколько строк</a:t>
            </a:r>
          </a:p>
        </p:txBody>
      </p:sp>
      <p:pic>
        <p:nvPicPr>
          <p:cNvPr id="2" name="Рисунок 3">
            <a:extLst>
              <a:ext uri="{FF2B5EF4-FFF2-40B4-BE49-F238E27FC236}">
                <a16:creationId xmlns:a16="http://schemas.microsoft.com/office/drawing/2014/main" xmlns="" id="{EFE16756-63C5-707B-844D-281F094C3FA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12875" y="498549"/>
            <a:ext cx="1541744" cy="471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0687432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лайд с вопросом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9">
            <a:extLst>
              <a:ext uri="{FF2B5EF4-FFF2-40B4-BE49-F238E27FC236}">
                <a16:creationId xmlns:a16="http://schemas.microsoft.com/office/drawing/2014/main" xmlns="" id="{5714FDBB-C50A-4F9F-A96C-17853B9D35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alphaModFix amt="45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937" t="5444" r="16938" b="15134"/>
          <a:stretch/>
        </p:blipFill>
        <p:spPr>
          <a:xfrm>
            <a:off x="6745917" y="663073"/>
            <a:ext cx="5425440" cy="6194927"/>
          </a:xfrm>
          <a:prstGeom prst="rect">
            <a:avLst/>
          </a:prstGeom>
        </p:spPr>
      </p:pic>
      <p:sp>
        <p:nvSpPr>
          <p:cNvPr id="10" name="Прямоугольник 2">
            <a:extLst>
              <a:ext uri="{FF2B5EF4-FFF2-40B4-BE49-F238E27FC236}">
                <a16:creationId xmlns:a16="http://schemas.microsoft.com/office/drawing/2014/main" xmlns="" id="{6E97C4FE-CB97-4C1E-B4C4-ECC5269A7C19}"/>
              </a:ext>
            </a:extLst>
          </p:cNvPr>
          <p:cNvSpPr/>
          <p:nvPr userDrawn="1"/>
        </p:nvSpPr>
        <p:spPr>
          <a:xfrm>
            <a:off x="6725275" y="352425"/>
            <a:ext cx="5466725" cy="6505575"/>
          </a:xfrm>
          <a:prstGeom prst="rect">
            <a:avLst/>
          </a:prstGeom>
          <a:solidFill>
            <a:schemeClr val="bg1">
              <a:alpha val="79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clid Circular A"/>
              <a:ea typeface="+mn-ea"/>
              <a:cs typeface="+mn-cs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xmlns="" id="{8507CC24-3842-40FB-B371-67EEA4221B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alphaModFix amt="21000"/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8705" r="8705"/>
          <a:stretch/>
        </p:blipFill>
        <p:spPr>
          <a:xfrm>
            <a:off x="21716" y="61913"/>
            <a:ext cx="12192000" cy="638175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xmlns="" id="{6A159CEF-90A6-4569-9B57-0757D037C8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81200" y="3287895"/>
            <a:ext cx="8229600" cy="892488"/>
          </a:xfrm>
        </p:spPr>
        <p:txBody>
          <a:bodyPr anchor="ctr"/>
          <a:lstStyle>
            <a:lvl1pPr algn="ctr">
              <a:lnSpc>
                <a:spcPts val="3600"/>
              </a:lnSpc>
              <a:defRPr sz="2800" cap="all" baseline="0">
                <a:solidFill>
                  <a:schemeClr val="bg2"/>
                </a:solidFill>
              </a:defRPr>
            </a:lvl1pPr>
          </a:lstStyle>
          <a:p>
            <a:r>
              <a:rPr lang="ru-RU" dirty="0"/>
              <a:t>вопрос с большим количеством текста в несколько строк</a:t>
            </a:r>
          </a:p>
        </p:txBody>
      </p:sp>
      <p:pic>
        <p:nvPicPr>
          <p:cNvPr id="2" name="Рисунок 3">
            <a:extLst>
              <a:ext uri="{FF2B5EF4-FFF2-40B4-BE49-F238E27FC236}">
                <a16:creationId xmlns:a16="http://schemas.microsoft.com/office/drawing/2014/main" xmlns="" id="{A1A637CD-14A8-634E-A462-38652F70561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912875" y="498549"/>
            <a:ext cx="1541744" cy="471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638122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роткая фраза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3">
            <a:extLst>
              <a:ext uri="{FF2B5EF4-FFF2-40B4-BE49-F238E27FC236}">
                <a16:creationId xmlns:a16="http://schemas.microsoft.com/office/drawing/2014/main" xmlns="" id="{75BF8CBD-7D92-9C2F-5983-263E47F290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12875" y="498549"/>
            <a:ext cx="1541744" cy="471962"/>
          </a:xfrm>
          <a:prstGeom prst="rect">
            <a:avLst/>
          </a:prstGeom>
        </p:spPr>
      </p:pic>
      <p:sp>
        <p:nvSpPr>
          <p:cNvPr id="6" name="Freeform: Shape 5">
            <a:extLst>
              <a:ext uri="{FF2B5EF4-FFF2-40B4-BE49-F238E27FC236}">
                <a16:creationId xmlns:a16="http://schemas.microsoft.com/office/drawing/2014/main" xmlns="" id="{1D5F857E-104E-4CB8-9B97-DFEEBCDC77A5}"/>
              </a:ext>
            </a:extLst>
          </p:cNvPr>
          <p:cNvSpPr/>
          <p:nvPr userDrawn="1"/>
        </p:nvSpPr>
        <p:spPr>
          <a:xfrm>
            <a:off x="-1" y="1141753"/>
            <a:ext cx="7354754" cy="4574495"/>
          </a:xfrm>
          <a:custGeom>
            <a:avLst/>
            <a:gdLst>
              <a:gd name="connsiteX0" fmla="*/ 0 w 7354754"/>
              <a:gd name="connsiteY0" fmla="*/ 0 h 4574495"/>
              <a:gd name="connsiteX1" fmla="*/ 7354754 w 7354754"/>
              <a:gd name="connsiteY1" fmla="*/ 0 h 4574495"/>
              <a:gd name="connsiteX2" fmla="*/ 6256130 w 7354754"/>
              <a:gd name="connsiteY2" fmla="*/ 4574495 h 4574495"/>
              <a:gd name="connsiteX3" fmla="*/ 0 w 7354754"/>
              <a:gd name="connsiteY3" fmla="*/ 4574495 h 4574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54754" h="4574495">
                <a:moveTo>
                  <a:pt x="0" y="0"/>
                </a:moveTo>
                <a:lnTo>
                  <a:pt x="7354754" y="0"/>
                </a:lnTo>
                <a:lnTo>
                  <a:pt x="6256130" y="4574495"/>
                </a:lnTo>
                <a:lnTo>
                  <a:pt x="0" y="4574495"/>
                </a:lnTo>
                <a:close/>
              </a:path>
            </a:pathLst>
          </a:cu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pic>
        <p:nvPicPr>
          <p:cNvPr id="11" name="Рисунок 82">
            <a:extLst>
              <a:ext uri="{FF2B5EF4-FFF2-40B4-BE49-F238E27FC236}">
                <a16:creationId xmlns:a16="http://schemas.microsoft.com/office/drawing/2014/main" xmlns="" id="{C9CA1AE7-E8C7-4A85-8AFC-AD924F33D6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1" r="23520" b="35217"/>
          <a:stretch/>
        </p:blipFill>
        <p:spPr>
          <a:xfrm>
            <a:off x="3579971" y="2120900"/>
            <a:ext cx="3595042" cy="3721889"/>
          </a:xfrm>
          <a:prstGeom prst="rect">
            <a:avLst/>
          </a:prstGeom>
        </p:spPr>
      </p:pic>
      <p:sp>
        <p:nvSpPr>
          <p:cNvPr id="8" name="Picture Placeholder 5">
            <a:extLst>
              <a:ext uri="{FF2B5EF4-FFF2-40B4-BE49-F238E27FC236}">
                <a16:creationId xmlns:a16="http://schemas.microsoft.com/office/drawing/2014/main" xmlns="" id="{FB2E4D1C-5BCE-442C-A13D-F006CA583CC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545582" y="0"/>
            <a:ext cx="5646418" cy="6858000"/>
          </a:xfrm>
          <a:custGeom>
            <a:avLst/>
            <a:gdLst>
              <a:gd name="connsiteX0" fmla="*/ 1636395 w 5646418"/>
              <a:gd name="connsiteY0" fmla="*/ 0 h 6858000"/>
              <a:gd name="connsiteX1" fmla="*/ 5646418 w 5646418"/>
              <a:gd name="connsiteY1" fmla="*/ 0 h 6858000"/>
              <a:gd name="connsiteX2" fmla="*/ 5646418 w 5646418"/>
              <a:gd name="connsiteY2" fmla="*/ 6858000 h 6858000"/>
              <a:gd name="connsiteX3" fmla="*/ 0 w 564641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46418" h="6858000">
                <a:moveTo>
                  <a:pt x="1636395" y="0"/>
                </a:moveTo>
                <a:lnTo>
                  <a:pt x="5646418" y="0"/>
                </a:lnTo>
                <a:lnTo>
                  <a:pt x="5646418" y="6858000"/>
                </a:lnTo>
                <a:lnTo>
                  <a:pt x="0" y="6858000"/>
                </a:lnTo>
                <a:close/>
              </a:path>
            </a:pathLst>
          </a:cu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sz="1400" dirty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ru-RU" dirty="0"/>
              <a:t>Фотография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03E8EC5-9DB4-4A6C-A7A6-D4BF7DFE28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92200" y="6620603"/>
            <a:ext cx="236538" cy="153888"/>
          </a:xfrm>
        </p:spPr>
        <p:txBody>
          <a:bodyPr/>
          <a:lstStyle/>
          <a:p>
            <a:fld id="{B6AA8A74-8566-41AB-BE36-77E5736D8C67}" type="slidenum">
              <a:rPr lang="ru-RU" smtClean="0"/>
              <a:pPr/>
              <a:t>‹#›</a:t>
            </a:fld>
            <a:endParaRPr lang="ru-RU" sz="1000" dirty="0"/>
          </a:p>
        </p:txBody>
      </p:sp>
      <p:sp>
        <p:nvSpPr>
          <p:cNvPr id="10" name="Заголовок 6">
            <a:extLst>
              <a:ext uri="{FF2B5EF4-FFF2-40B4-BE49-F238E27FC236}">
                <a16:creationId xmlns:a16="http://schemas.microsoft.com/office/drawing/2014/main" xmlns="" id="{F586D425-74B3-4E43-B34F-1174306171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2875003"/>
            <a:ext cx="4889500" cy="1107996"/>
          </a:xfrm>
        </p:spPr>
        <p:txBody>
          <a:bodyPr anchor="ctr"/>
          <a:lstStyle>
            <a:lvl1pPr>
              <a:defRPr sz="4000" cap="all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Крупная короткая фраза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6C067C3-07A2-49F7-98B6-8D64BBEE3E8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14400" y="2361099"/>
            <a:ext cx="4889500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en-US" sz="2400" kern="1200" cap="none" baseline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>
              <a:defRPr lang="en-US" sz="2400" kern="1200" cap="none" baseline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2pPr>
            <a:lvl3pPr>
              <a:defRPr lang="en-US" sz="2400" kern="1200" cap="none" baseline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3pPr>
            <a:lvl4pPr>
              <a:defRPr lang="en-US" sz="2400" kern="1200" cap="none" baseline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4pPr>
            <a:lvl5pPr>
              <a:defRPr lang="ru-RU" sz="2400" kern="1200" cap="none" baseline="0" dirty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xmlns="" id="{5866F56C-B103-47FC-8B84-4F5467FF75A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4168468"/>
            <a:ext cx="4889500" cy="249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>
              <a:defRPr lang="en-US" sz="2400" kern="1200" cap="none" baseline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2pPr>
            <a:lvl3pPr>
              <a:defRPr lang="en-US" sz="2400" kern="1200" cap="none" baseline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3pPr>
            <a:lvl4pPr>
              <a:defRPr lang="en-US" sz="2400" kern="1200" cap="none" baseline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4pPr>
            <a:lvl5pPr>
              <a:defRPr lang="ru-RU" sz="2400" kern="1200" cap="none" baseline="0" dirty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5pPr>
          </a:lstStyle>
          <a:p>
            <a:pPr lvl="0"/>
            <a:r>
              <a:rPr lang="ru-RU" dirty="0"/>
              <a:t>пояснительный текст</a:t>
            </a:r>
          </a:p>
        </p:txBody>
      </p:sp>
    </p:spTree>
    <p:extLst>
      <p:ext uri="{BB962C8B-B14F-4D97-AF65-F5344CB8AC3E}">
        <p14:creationId xmlns:p14="http://schemas.microsoft.com/office/powerpoint/2010/main" xmlns="" val="4214231839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527" userDrawn="1">
          <p15:clr>
            <a:srgbClr val="A4A3A4"/>
          </p15:clr>
        </p15:guide>
      </p15:sldGuideLst>
    </p:ext>
  </p:extLs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Короткая фраза без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xmlns="" id="{452E7292-5408-4D63-A23B-9FAE935529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1000"/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8705" r="8705"/>
          <a:stretch/>
        </p:blipFill>
        <p:spPr>
          <a:xfrm>
            <a:off x="21716" y="61913"/>
            <a:ext cx="12192000" cy="638175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F40BE061-5F58-422F-A512-9463E3277201}"/>
              </a:ext>
            </a:extLst>
          </p:cNvPr>
          <p:cNvSpPr/>
          <p:nvPr userDrawn="1"/>
        </p:nvSpPr>
        <p:spPr>
          <a:xfrm>
            <a:off x="-1" y="1141753"/>
            <a:ext cx="12192000" cy="4574495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xmlns="" id="{359C1733-F1DE-4FBF-8EA8-C8FEE7948A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lum bright="70000" contrast="-70000"/>
            <a:alphaModFix amt="36000"/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8705" t="21702" r="8705" b="6617"/>
          <a:stretch/>
        </p:blipFill>
        <p:spPr>
          <a:xfrm>
            <a:off x="21716" y="1141753"/>
            <a:ext cx="12192000" cy="4574495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03E8EC5-9DB4-4A6C-A7A6-D4BF7DFE28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92200" y="6620603"/>
            <a:ext cx="236538" cy="153888"/>
          </a:xfrm>
        </p:spPr>
        <p:txBody>
          <a:bodyPr/>
          <a:lstStyle/>
          <a:p>
            <a:fld id="{B6AA8A74-8566-41AB-BE36-77E5736D8C67}" type="slidenum">
              <a:rPr lang="ru-RU" smtClean="0"/>
              <a:pPr/>
              <a:t>‹#›</a:t>
            </a:fld>
            <a:endParaRPr lang="ru-RU" sz="1000" dirty="0"/>
          </a:p>
        </p:txBody>
      </p:sp>
      <p:cxnSp>
        <p:nvCxnSpPr>
          <p:cNvPr id="8" name="Прямая соединительная линия 5">
            <a:extLst>
              <a:ext uri="{FF2B5EF4-FFF2-40B4-BE49-F238E27FC236}">
                <a16:creationId xmlns:a16="http://schemas.microsoft.com/office/drawing/2014/main" xmlns="" id="{397FC5C2-F13C-4545-9772-EC697CBFC059}"/>
              </a:ext>
            </a:extLst>
          </p:cNvPr>
          <p:cNvCxnSpPr>
            <a:cxnSpLocks/>
          </p:cNvCxnSpPr>
          <p:nvPr userDrawn="1"/>
        </p:nvCxnSpPr>
        <p:spPr>
          <a:xfrm>
            <a:off x="658813" y="6697548"/>
            <a:ext cx="354647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82">
            <a:extLst>
              <a:ext uri="{FF2B5EF4-FFF2-40B4-BE49-F238E27FC236}">
                <a16:creationId xmlns:a16="http://schemas.microsoft.com/office/drawing/2014/main" xmlns="" id="{69F71186-8403-4694-AD30-E0138038BA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1" r="23520" b="35217"/>
          <a:stretch/>
        </p:blipFill>
        <p:spPr>
          <a:xfrm>
            <a:off x="8278116" y="1664267"/>
            <a:ext cx="3913884" cy="4051981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24A8AFAC-E4B3-4B1C-9D19-1914F6B0B6E4}"/>
              </a:ext>
            </a:extLst>
          </p:cNvPr>
          <p:cNvGrpSpPr/>
          <p:nvPr userDrawn="1"/>
        </p:nvGrpSpPr>
        <p:grpSpPr>
          <a:xfrm>
            <a:off x="-1" y="971550"/>
            <a:ext cx="12213717" cy="4914900"/>
            <a:chOff x="-1" y="958707"/>
            <a:chExt cx="12213717" cy="4914900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xmlns="" id="{8EA4ED0F-1C60-4B2D-8732-019F0A5B55E6}"/>
                </a:ext>
              </a:extLst>
            </p:cNvPr>
            <p:cNvCxnSpPr/>
            <p:nvPr userDrawn="1"/>
          </p:nvCxnSpPr>
          <p:spPr>
            <a:xfrm>
              <a:off x="-1" y="958707"/>
              <a:ext cx="12213717" cy="0"/>
            </a:xfrm>
            <a:prstGeom prst="line">
              <a:avLst/>
            </a:prstGeom>
            <a:ln w="50800">
              <a:gradFill>
                <a:gsLst>
                  <a:gs pos="0">
                    <a:schemeClr val="accent6"/>
                  </a:gs>
                  <a:gs pos="100000">
                    <a:schemeClr val="accent6">
                      <a:alpha val="0"/>
                    </a:schemeClr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F623C465-EB69-451D-83EB-77C16C5C07E5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-1" y="5873607"/>
              <a:ext cx="12213717" cy="0"/>
            </a:xfrm>
            <a:prstGeom prst="line">
              <a:avLst/>
            </a:prstGeom>
            <a:ln w="50800">
              <a:gradFill>
                <a:gsLst>
                  <a:gs pos="0">
                    <a:schemeClr val="accent6"/>
                  </a:gs>
                  <a:gs pos="100000">
                    <a:schemeClr val="accent6">
                      <a:alpha val="0"/>
                    </a:schemeClr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Заголовок 6">
            <a:extLst>
              <a:ext uri="{FF2B5EF4-FFF2-40B4-BE49-F238E27FC236}">
                <a16:creationId xmlns:a16="http://schemas.microsoft.com/office/drawing/2014/main" xmlns="" id="{892C7CF8-ECA8-456D-8502-12A8050112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14500" y="3172183"/>
            <a:ext cx="8763000" cy="1107996"/>
          </a:xfrm>
        </p:spPr>
        <p:txBody>
          <a:bodyPr anchor="ctr"/>
          <a:lstStyle>
            <a:lvl1pPr algn="ctr">
              <a:defRPr sz="4000" cap="all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Крупная</a:t>
            </a:r>
            <a:br>
              <a:rPr lang="ru-RU" dirty="0"/>
            </a:br>
            <a:r>
              <a:rPr lang="ru-RU" dirty="0"/>
              <a:t>короткая фраза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xmlns="" id="{BCFAC486-CBF0-4911-B71D-B6454A7C14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43175" y="2658279"/>
            <a:ext cx="7105650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lang="en-US" sz="2400" kern="1200" cap="none" baseline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>
              <a:defRPr lang="en-US" sz="2400" kern="1200" cap="none" baseline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2pPr>
            <a:lvl3pPr>
              <a:defRPr lang="en-US" sz="2400" kern="1200" cap="none" baseline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3pPr>
            <a:lvl4pPr>
              <a:defRPr lang="en-US" sz="2400" kern="1200" cap="none" baseline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4pPr>
            <a:lvl5pPr>
              <a:defRPr lang="ru-RU" sz="2400" kern="1200" cap="none" baseline="0" dirty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xmlns="" id="{F52D4709-CFED-4B57-9602-F4092BAE5C6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543175" y="4465648"/>
            <a:ext cx="7105650" cy="249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>
              <a:defRPr lang="en-US" sz="2400" kern="1200" cap="none" baseline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2pPr>
            <a:lvl3pPr>
              <a:defRPr lang="en-US" sz="2400" kern="1200" cap="none" baseline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3pPr>
            <a:lvl4pPr>
              <a:defRPr lang="en-US" sz="2400" kern="1200" cap="none" baseline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4pPr>
            <a:lvl5pPr>
              <a:defRPr lang="ru-RU" sz="2400" kern="1200" cap="none" baseline="0" dirty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5pPr>
          </a:lstStyle>
          <a:p>
            <a:pPr lvl="0"/>
            <a:r>
              <a:rPr lang="ru-RU" dirty="0"/>
              <a:t>пояснительный текст</a:t>
            </a:r>
          </a:p>
        </p:txBody>
      </p:sp>
    </p:spTree>
    <p:extLst>
      <p:ext uri="{BB962C8B-B14F-4D97-AF65-F5344CB8AC3E}">
        <p14:creationId xmlns:p14="http://schemas.microsoft.com/office/powerpoint/2010/main" xmlns="" val="1258873649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527" userDrawn="1">
          <p15:clr>
            <a:srgbClr val="A4A3A4"/>
          </p15:clr>
        </p15:guide>
      </p15:sldGuideLst>
    </p:ext>
  </p:extLs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D262FE5-846C-4B2F-923C-650BED95D931}"/>
              </a:ext>
            </a:extLst>
          </p:cNvPr>
          <p:cNvSpPr txBox="1"/>
          <p:nvPr userDrawn="1"/>
        </p:nvSpPr>
        <p:spPr>
          <a:xfrm>
            <a:off x="6234433" y="-2001"/>
            <a:ext cx="1295226" cy="3077766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l">
              <a:spcAft>
                <a:spcPts val="300"/>
              </a:spcAft>
              <a:buClr>
                <a:schemeClr val="accent1"/>
              </a:buClr>
            </a:pPr>
            <a:r>
              <a:rPr lang="en-US" sz="20000" dirty="0">
                <a:solidFill>
                  <a:schemeClr val="accent6"/>
                </a:solidFill>
                <a:latin typeface="+mj-lt"/>
                <a:ea typeface="Euclid Circular A" panose="020B0504000000000000" pitchFamily="34" charset="-52"/>
              </a:rPr>
              <a:t>“</a:t>
            </a:r>
            <a:endParaRPr lang="ru-RU" sz="20000" dirty="0">
              <a:solidFill>
                <a:schemeClr val="accent6"/>
              </a:solidFill>
              <a:latin typeface="+mj-lt"/>
              <a:ea typeface="Euclid Circular A" panose="020B0504000000000000" pitchFamily="34" charset="-52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3AFD724-3059-4751-BABB-102909D41311}"/>
              </a:ext>
            </a:extLst>
          </p:cNvPr>
          <p:cNvSpPr/>
          <p:nvPr userDrawn="1"/>
        </p:nvSpPr>
        <p:spPr>
          <a:xfrm>
            <a:off x="1482343" y="614861"/>
            <a:ext cx="4535424" cy="5043062"/>
          </a:xfrm>
          <a:prstGeom prst="rect">
            <a:avLst/>
          </a:prstGeom>
          <a:gradFill>
            <a:gsLst>
              <a:gs pos="0">
                <a:schemeClr val="accent1">
                  <a:alpha val="62000"/>
                </a:schemeClr>
              </a:gs>
              <a:gs pos="97000">
                <a:schemeClr val="accent1">
                  <a:alpha val="0"/>
                </a:schemeClr>
              </a:gs>
            </a:gsLst>
            <a:lin ang="27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xmlns="" id="{2A2426C6-F07B-4ACF-9D84-58B60D24F99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92200" y="907469"/>
            <a:ext cx="4535424" cy="5043062"/>
          </a:xfrm>
          <a:prstGeom prst="rect">
            <a:avLst/>
          </a:pr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sz="1400" dirty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ru-RU" dirty="0"/>
              <a:t>Фотография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B706E94-AE5D-435C-BFA6-B89A1C8726C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57926" y="1756728"/>
            <a:ext cx="4337480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>
                <a:solidFill>
                  <a:schemeClr val="bg2"/>
                </a:solidFill>
                <a:latin typeface="+mj-lt"/>
              </a:defRPr>
            </a:lvl1pPr>
            <a:lvl2pPr marL="4572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2pPr>
            <a:lvl3pPr marL="9144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3pPr>
            <a:lvl4pPr marL="13716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4pPr>
            <a:lvl5pPr marL="18288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Текст цитаты</a:t>
            </a:r>
            <a:br>
              <a:rPr lang="ru-RU" dirty="0"/>
            </a:br>
            <a:r>
              <a:rPr lang="ru-RU" dirty="0"/>
              <a:t>в несколько строк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xmlns="" id="{C83F5249-2463-46E3-B45E-777E64BB20E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96480" y="5102216"/>
            <a:ext cx="359892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>
              <a:buFont typeface="Arial" panose="020B0604020202020204" pitchFamily="34" charset="0"/>
              <a:buNone/>
              <a:defRPr sz="200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2pPr>
            <a:lvl3pPr marL="9144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3pPr>
            <a:lvl4pPr marL="13716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4pPr>
            <a:lvl5pPr marL="18288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Имя автора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xmlns="" id="{5A1545B6-DADB-4484-8C32-B3BB13B767B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96480" y="5436324"/>
            <a:ext cx="3598926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>
              <a:buFont typeface="Arial" panose="020B0604020202020204" pitchFamily="34" charset="0"/>
              <a:buNone/>
              <a:defRPr sz="1600">
                <a:solidFill>
                  <a:schemeClr val="bg2"/>
                </a:solidFill>
                <a:latin typeface="+mn-lt"/>
              </a:defRPr>
            </a:lvl1pPr>
            <a:lvl2pPr marL="4572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2pPr>
            <a:lvl3pPr marL="9144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3pPr>
            <a:lvl4pPr marL="13716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4pPr>
            <a:lvl5pPr marL="18288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Должность</a:t>
            </a:r>
          </a:p>
        </p:txBody>
      </p:sp>
      <p:pic>
        <p:nvPicPr>
          <p:cNvPr id="11" name="Рисунок 3">
            <a:extLst>
              <a:ext uri="{FF2B5EF4-FFF2-40B4-BE49-F238E27FC236}">
                <a16:creationId xmlns:a16="http://schemas.microsoft.com/office/drawing/2014/main" xmlns="" id="{5C2C95C0-EB9D-4992-8A65-1969B31A90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932106" y="311312"/>
            <a:ext cx="1176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4734121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Цитат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238C7C2-B5D1-4CCE-88E7-6EF5FD003A17}"/>
              </a:ext>
            </a:extLst>
          </p:cNvPr>
          <p:cNvSpPr txBox="1"/>
          <p:nvPr userDrawn="1"/>
        </p:nvSpPr>
        <p:spPr>
          <a:xfrm>
            <a:off x="538548" y="314325"/>
            <a:ext cx="1865895" cy="4431983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l">
              <a:spcAft>
                <a:spcPts val="300"/>
              </a:spcAft>
              <a:buClr>
                <a:schemeClr val="accent1"/>
              </a:buClr>
            </a:pPr>
            <a:r>
              <a:rPr lang="en-US" sz="28800" dirty="0">
                <a:solidFill>
                  <a:schemeClr val="accent6">
                    <a:alpha val="12000"/>
                  </a:schemeClr>
                </a:solidFill>
                <a:latin typeface="+mj-lt"/>
                <a:ea typeface="Euclid Circular A" panose="020B0504000000000000" pitchFamily="34" charset="-52"/>
              </a:rPr>
              <a:t>“</a:t>
            </a:r>
            <a:endParaRPr lang="ru-RU" sz="28800" dirty="0">
              <a:solidFill>
                <a:schemeClr val="accent6">
                  <a:alpha val="12000"/>
                </a:schemeClr>
              </a:solidFill>
              <a:latin typeface="+mj-lt"/>
              <a:ea typeface="Euclid Circular A" panose="020B0504000000000000" pitchFamily="34" charset="-52"/>
            </a:endParaRPr>
          </a:p>
        </p:txBody>
      </p:sp>
      <p:pic>
        <p:nvPicPr>
          <p:cNvPr id="13" name="Рисунок 3">
            <a:extLst>
              <a:ext uri="{FF2B5EF4-FFF2-40B4-BE49-F238E27FC236}">
                <a16:creationId xmlns:a16="http://schemas.microsoft.com/office/drawing/2014/main" xmlns="" id="{CF8D0A9C-1D58-48EE-946B-F318B81923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83495" y="311312"/>
            <a:ext cx="1176000" cy="360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3AFD724-3059-4751-BABB-102909D41311}"/>
              </a:ext>
            </a:extLst>
          </p:cNvPr>
          <p:cNvSpPr/>
          <p:nvPr userDrawn="1"/>
        </p:nvSpPr>
        <p:spPr>
          <a:xfrm>
            <a:off x="5619320" y="0"/>
            <a:ext cx="4535424" cy="5043062"/>
          </a:xfrm>
          <a:prstGeom prst="rect">
            <a:avLst/>
          </a:prstGeom>
          <a:gradFill>
            <a:gsLst>
              <a:gs pos="0">
                <a:schemeClr val="accent1">
                  <a:alpha val="20000"/>
                </a:schemeClr>
              </a:gs>
              <a:gs pos="50000">
                <a:schemeClr val="accent1">
                  <a:alpha val="0"/>
                </a:schemeClr>
              </a:gs>
            </a:gsLst>
            <a:lin ang="54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18AE5D02-CB2E-4153-A775-5875A722BA6A}"/>
              </a:ext>
            </a:extLst>
          </p:cNvPr>
          <p:cNvSpPr/>
          <p:nvPr userDrawn="1"/>
        </p:nvSpPr>
        <p:spPr>
          <a:xfrm>
            <a:off x="6055540" y="0"/>
            <a:ext cx="4535424" cy="5043062"/>
          </a:xfrm>
          <a:prstGeom prst="rect">
            <a:avLst/>
          </a:prstGeom>
          <a:gradFill>
            <a:gsLst>
              <a:gs pos="0">
                <a:schemeClr val="accent1">
                  <a:alpha val="20000"/>
                </a:schemeClr>
              </a:gs>
              <a:gs pos="63000">
                <a:schemeClr val="accent1">
                  <a:alpha val="0"/>
                </a:schemeClr>
              </a:gs>
            </a:gsLst>
            <a:lin ang="54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xmlns="" id="{2A2426C6-F07B-4ACF-9D84-58B60D24F99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396230" y="0"/>
            <a:ext cx="5795770" cy="6858000"/>
          </a:xfrm>
          <a:prstGeom prst="rect">
            <a:avLst/>
          </a:pr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sz="1400" dirty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ru-RU" dirty="0"/>
              <a:t>Фотография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B706E94-AE5D-435C-BFA6-B89A1C8726C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14400" y="1754112"/>
            <a:ext cx="4513405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>
                <a:solidFill>
                  <a:schemeClr val="bg2"/>
                </a:solidFill>
                <a:latin typeface="+mj-lt"/>
              </a:defRPr>
            </a:lvl1pPr>
            <a:lvl2pPr marL="4572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2pPr>
            <a:lvl3pPr marL="9144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3pPr>
            <a:lvl4pPr marL="13716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4pPr>
            <a:lvl5pPr marL="18288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Текст цитаты</a:t>
            </a:r>
            <a:br>
              <a:rPr lang="ru-RU" dirty="0"/>
            </a:br>
            <a:r>
              <a:rPr lang="ru-RU" dirty="0"/>
              <a:t>в несколько строк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xmlns="" id="{C83F5249-2463-46E3-B45E-777E64BB20E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4678" y="5102216"/>
            <a:ext cx="450626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>
              <a:buFont typeface="Arial" panose="020B0604020202020204" pitchFamily="34" charset="0"/>
              <a:buNone/>
              <a:defRPr sz="200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2pPr>
            <a:lvl3pPr marL="9144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3pPr>
            <a:lvl4pPr marL="13716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4pPr>
            <a:lvl5pPr marL="18288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Имя автора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xmlns="" id="{5A1545B6-DADB-4484-8C32-B3BB13B767B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4678" y="5436324"/>
            <a:ext cx="4506265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>
              <a:buFont typeface="Arial" panose="020B0604020202020204" pitchFamily="34" charset="0"/>
              <a:buNone/>
              <a:defRPr sz="1600">
                <a:solidFill>
                  <a:schemeClr val="bg2"/>
                </a:solidFill>
                <a:latin typeface="+mn-lt"/>
              </a:defRPr>
            </a:lvl1pPr>
            <a:lvl2pPr marL="4572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2pPr>
            <a:lvl3pPr marL="9144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3pPr>
            <a:lvl4pPr marL="13716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4pPr>
            <a:lvl5pPr marL="18288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xmlns="" val="161636327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91277566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_много текста с плейсхолдер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6392E15E-3CBD-4274-846D-E1EE3C9233A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sz="1400" dirty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ru-RU" dirty="0"/>
              <a:t>Фотография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62445A4-9D8F-478E-A168-02E48382C3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1" y="3724273"/>
            <a:ext cx="8137645" cy="2620963"/>
          </a:xfrm>
          <a:prstGeom prst="rect">
            <a:avLst/>
          </a:prstGeom>
          <a:solidFill>
            <a:schemeClr val="accent1">
              <a:alpha val="8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US" sz="1800" smtClean="0">
                <a:solidFill>
                  <a:schemeClr val="lt1">
                    <a:alpha val="0"/>
                  </a:schemeClr>
                </a:solidFill>
              </a:defRPr>
            </a:lvl1pPr>
            <a:lvl2pPr>
              <a:defRPr lang="en-US" sz="1800" smtClean="0">
                <a:solidFill>
                  <a:schemeClr val="lt1"/>
                </a:solidFill>
              </a:defRPr>
            </a:lvl2pPr>
            <a:lvl3pPr>
              <a:defRPr lang="en-US" sz="180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ru-RU">
                <a:solidFill>
                  <a:schemeClr val="lt1"/>
                </a:solidFill>
              </a:defRPr>
            </a:lvl5pPr>
          </a:lstStyle>
          <a:p>
            <a:pPr marL="0" lvl="0" algn="ctr"/>
            <a:r>
              <a:rPr lang="ru-RU" dirty="0"/>
              <a:t>-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EA542E-FC3E-450E-9732-E4DA99B10B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6467" y="4043983"/>
            <a:ext cx="6484936" cy="1354153"/>
          </a:xfrm>
        </p:spPr>
        <p:txBody>
          <a:bodyPr/>
          <a:lstStyle>
            <a:lvl1pPr>
              <a:lnSpc>
                <a:spcPts val="3600"/>
              </a:lnSpc>
              <a:defRPr sz="2600" cap="all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Заголовок с большим количеством текста в несколько строк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xmlns="" id="{F88DD98C-1A12-4C77-98E5-B225323E099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36467" y="5802484"/>
            <a:ext cx="5259821" cy="1661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en-US" sz="1200" kern="1200" dirty="0" smtClean="0">
                <a:solidFill>
                  <a:schemeClr val="bg1"/>
                </a:solidFill>
                <a:latin typeface="Euclid Circular B Light" panose="020B0304000000000000" pitchFamily="34" charset="-52"/>
                <a:ea typeface="Euclid Circular B Light" panose="020B0304000000000000" pitchFamily="34" charset="-52"/>
                <a:cs typeface="+mn-cs"/>
              </a:defRPr>
            </a:lvl1pPr>
            <a:lvl2pPr marL="457200" indent="0">
              <a:buNone/>
              <a:defRPr lang="en-US" sz="1200" kern="1200" dirty="0" smtClean="0">
                <a:solidFill>
                  <a:schemeClr val="bg2"/>
                </a:solidFill>
                <a:latin typeface="Euclid Circular A Light" panose="020B0304000000000000" pitchFamily="34" charset="-52"/>
                <a:ea typeface="Euclid Circular A Light" panose="020B0304000000000000" pitchFamily="34" charset="-52"/>
                <a:cs typeface="+mn-cs"/>
              </a:defRPr>
            </a:lvl2pPr>
            <a:lvl3pPr marL="9144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ru-RU" sz="150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Дата</a:t>
            </a:r>
            <a:endParaRPr lang="en-US" dirty="0"/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xmlns="" id="{9CE61F6F-6ACE-4BD7-94EF-48551D5585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36467" y="5503759"/>
            <a:ext cx="5259821" cy="2077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en-US" sz="15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200" kern="1200" dirty="0" smtClean="0">
                <a:solidFill>
                  <a:schemeClr val="bg2"/>
                </a:solidFill>
                <a:latin typeface="Euclid Circular A Light" panose="020B0304000000000000" pitchFamily="34" charset="-52"/>
                <a:ea typeface="Euclid Circular A Light" panose="020B0304000000000000" pitchFamily="34" charset="-52"/>
                <a:cs typeface="+mn-cs"/>
              </a:defRPr>
            </a:lvl2pPr>
            <a:lvl3pPr marL="9144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ru-RU" sz="150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Подзаголовок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143345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вертикальные карточки с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25355F3C-E6E3-4C63-B953-DD5EB36C0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03E8EC5-9DB4-4A6C-A7A6-D4BF7DFE28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92200" y="6620603"/>
            <a:ext cx="236538" cy="153888"/>
          </a:xfrm>
        </p:spPr>
        <p:txBody>
          <a:bodyPr/>
          <a:lstStyle/>
          <a:p>
            <a:fld id="{B6AA8A74-8566-41AB-BE36-77E5736D8C67}" type="slidenum">
              <a:rPr lang="ru-RU" smtClean="0"/>
              <a:pPr/>
              <a:t>‹#›</a:t>
            </a:fld>
            <a:endParaRPr lang="ru-RU" sz="1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B5CBE75-DB49-402A-A589-8CF0928E92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28738" y="6649906"/>
            <a:ext cx="9710420" cy="110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kumimoji="0" lang="ru-RU" sz="800" b="0" i="1" u="none" strike="noStrike" kern="1200" cap="none" spc="0" normalizeH="0" baseline="0" dirty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ru-RU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xmlns="" id="{D0C080EA-FDDC-4F25-97DE-051C3CBCEC0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92200" y="4101930"/>
            <a:ext cx="4659242" cy="2243306"/>
          </a:xfrm>
          <a:custGeom>
            <a:avLst/>
            <a:gdLst>
              <a:gd name="connsiteX0" fmla="*/ 0 w 4659242"/>
              <a:gd name="connsiteY0" fmla="*/ 0 h 2243306"/>
              <a:gd name="connsiteX1" fmla="*/ 4659242 w 4659242"/>
              <a:gd name="connsiteY1" fmla="*/ 0 h 2243306"/>
              <a:gd name="connsiteX2" fmla="*/ 4659242 w 4659242"/>
              <a:gd name="connsiteY2" fmla="*/ 2173334 h 2243306"/>
              <a:gd name="connsiteX3" fmla="*/ 4653745 w 4659242"/>
              <a:gd name="connsiteY3" fmla="*/ 2200564 h 2243306"/>
              <a:gd name="connsiteX4" fmla="*/ 4589262 w 4659242"/>
              <a:gd name="connsiteY4" fmla="*/ 2243306 h 2243306"/>
              <a:gd name="connsiteX5" fmla="*/ 69982 w 4659242"/>
              <a:gd name="connsiteY5" fmla="*/ 2243306 h 2243306"/>
              <a:gd name="connsiteX6" fmla="*/ 0 w 4659242"/>
              <a:gd name="connsiteY6" fmla="*/ 2173324 h 2243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59242" h="2243306">
                <a:moveTo>
                  <a:pt x="0" y="0"/>
                </a:moveTo>
                <a:lnTo>
                  <a:pt x="4659242" y="0"/>
                </a:lnTo>
                <a:lnTo>
                  <a:pt x="4659242" y="2173334"/>
                </a:lnTo>
                <a:lnTo>
                  <a:pt x="4653745" y="2200564"/>
                </a:lnTo>
                <a:cubicBezTo>
                  <a:pt x="4643121" y="2225682"/>
                  <a:pt x="4618250" y="2243306"/>
                  <a:pt x="4589262" y="2243306"/>
                </a:cubicBezTo>
                <a:lnTo>
                  <a:pt x="69982" y="2243306"/>
                </a:lnTo>
                <a:cubicBezTo>
                  <a:pt x="31332" y="2243306"/>
                  <a:pt x="0" y="2211974"/>
                  <a:pt x="0" y="2173324"/>
                </a:cubicBezTo>
                <a:close/>
              </a:path>
            </a:pathLst>
          </a:cu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lang="ru-RU" sz="1800" dirty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ru-RU" dirty="0"/>
              <a:t>Фотография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xmlns="" id="{4FA8A3AE-9FC8-439D-9010-CBA364DBFFE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435727" y="4101930"/>
            <a:ext cx="4659242" cy="2243306"/>
          </a:xfrm>
          <a:custGeom>
            <a:avLst/>
            <a:gdLst>
              <a:gd name="connsiteX0" fmla="*/ 0 w 4659242"/>
              <a:gd name="connsiteY0" fmla="*/ 0 h 2243306"/>
              <a:gd name="connsiteX1" fmla="*/ 4659242 w 4659242"/>
              <a:gd name="connsiteY1" fmla="*/ 0 h 2243306"/>
              <a:gd name="connsiteX2" fmla="*/ 4659242 w 4659242"/>
              <a:gd name="connsiteY2" fmla="*/ 2173334 h 2243306"/>
              <a:gd name="connsiteX3" fmla="*/ 4653745 w 4659242"/>
              <a:gd name="connsiteY3" fmla="*/ 2200564 h 2243306"/>
              <a:gd name="connsiteX4" fmla="*/ 4589262 w 4659242"/>
              <a:gd name="connsiteY4" fmla="*/ 2243306 h 2243306"/>
              <a:gd name="connsiteX5" fmla="*/ 69982 w 4659242"/>
              <a:gd name="connsiteY5" fmla="*/ 2243306 h 2243306"/>
              <a:gd name="connsiteX6" fmla="*/ 0 w 4659242"/>
              <a:gd name="connsiteY6" fmla="*/ 2173324 h 2243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59242" h="2243306">
                <a:moveTo>
                  <a:pt x="0" y="0"/>
                </a:moveTo>
                <a:lnTo>
                  <a:pt x="4659242" y="0"/>
                </a:lnTo>
                <a:lnTo>
                  <a:pt x="4659242" y="2173334"/>
                </a:lnTo>
                <a:lnTo>
                  <a:pt x="4653745" y="2200564"/>
                </a:lnTo>
                <a:cubicBezTo>
                  <a:pt x="4643121" y="2225682"/>
                  <a:pt x="4618250" y="2243306"/>
                  <a:pt x="4589262" y="2243306"/>
                </a:cubicBezTo>
                <a:lnTo>
                  <a:pt x="69982" y="2243306"/>
                </a:lnTo>
                <a:cubicBezTo>
                  <a:pt x="31332" y="2243306"/>
                  <a:pt x="0" y="2211974"/>
                  <a:pt x="0" y="2173324"/>
                </a:cubicBezTo>
                <a:close/>
              </a:path>
            </a:pathLst>
          </a:cu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lang="ru-RU" sz="1800" dirty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ru-RU" dirty="0"/>
              <a:t>Фотография</a:t>
            </a:r>
          </a:p>
        </p:txBody>
      </p:sp>
    </p:spTree>
    <p:extLst>
      <p:ext uri="{BB962C8B-B14F-4D97-AF65-F5344CB8AC3E}">
        <p14:creationId xmlns:p14="http://schemas.microsoft.com/office/powerpoint/2010/main" xmlns="" val="1993405556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527" userDrawn="1">
          <p15:clr>
            <a:srgbClr val="A4A3A4"/>
          </p15:clr>
        </p15:guide>
      </p15:sldGuideLst>
    </p:ext>
  </p:extLs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Титул_много текста с плейсхолдер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6392E15E-3CBD-4274-846D-E1EE3C9233A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sz="1400" dirty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ru-RU" dirty="0"/>
              <a:t>Фотография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62445A4-9D8F-478E-A168-02E48382C3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1" y="3724273"/>
            <a:ext cx="12192001" cy="2620963"/>
          </a:xfrm>
          <a:prstGeom prst="rect">
            <a:avLst/>
          </a:prstGeom>
          <a:solidFill>
            <a:schemeClr val="accent1">
              <a:alpha val="8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US" sz="1800" smtClean="0">
                <a:solidFill>
                  <a:schemeClr val="lt1">
                    <a:alpha val="0"/>
                  </a:schemeClr>
                </a:solidFill>
              </a:defRPr>
            </a:lvl1pPr>
            <a:lvl2pPr>
              <a:defRPr lang="en-US" sz="1800" smtClean="0">
                <a:solidFill>
                  <a:schemeClr val="lt1"/>
                </a:solidFill>
              </a:defRPr>
            </a:lvl2pPr>
            <a:lvl3pPr>
              <a:defRPr lang="en-US" sz="180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ru-RU">
                <a:solidFill>
                  <a:schemeClr val="lt1"/>
                </a:solidFill>
              </a:defRPr>
            </a:lvl5pPr>
          </a:lstStyle>
          <a:p>
            <a:pPr marL="0" lvl="0" algn="ctr"/>
            <a:r>
              <a:rPr lang="ru-RU" dirty="0"/>
              <a:t>-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EA542E-FC3E-450E-9732-E4DA99B10B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6467" y="4043983"/>
            <a:ext cx="6484936" cy="1354153"/>
          </a:xfrm>
        </p:spPr>
        <p:txBody>
          <a:bodyPr/>
          <a:lstStyle>
            <a:lvl1pPr>
              <a:lnSpc>
                <a:spcPts val="3600"/>
              </a:lnSpc>
              <a:defRPr sz="2600" cap="all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Заголовок с большим количеством текста в несколько строк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xmlns="" id="{F88DD98C-1A12-4C77-98E5-B225323E099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36467" y="5802484"/>
            <a:ext cx="5259821" cy="1661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en-US" sz="1200" kern="1200" dirty="0" smtClean="0">
                <a:solidFill>
                  <a:schemeClr val="bg1"/>
                </a:solidFill>
                <a:latin typeface="Euclid Circular B Light" panose="020B0304000000000000" pitchFamily="34" charset="-52"/>
                <a:ea typeface="Euclid Circular B Light" panose="020B0304000000000000" pitchFamily="34" charset="-52"/>
                <a:cs typeface="+mn-cs"/>
              </a:defRPr>
            </a:lvl1pPr>
            <a:lvl2pPr marL="457200" indent="0">
              <a:buNone/>
              <a:defRPr lang="en-US" sz="1200" kern="1200" dirty="0" smtClean="0">
                <a:solidFill>
                  <a:schemeClr val="bg2"/>
                </a:solidFill>
                <a:latin typeface="Euclid Circular A Light" panose="020B0304000000000000" pitchFamily="34" charset="-52"/>
                <a:ea typeface="Euclid Circular A Light" panose="020B0304000000000000" pitchFamily="34" charset="-52"/>
                <a:cs typeface="+mn-cs"/>
              </a:defRPr>
            </a:lvl2pPr>
            <a:lvl3pPr marL="9144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ru-RU" sz="150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Дата</a:t>
            </a:r>
            <a:endParaRPr lang="en-US" dirty="0"/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xmlns="" id="{9CE61F6F-6ACE-4BD7-94EF-48551D5585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36467" y="5503759"/>
            <a:ext cx="5259821" cy="2077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en-US" sz="15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200" kern="1200" dirty="0" smtClean="0">
                <a:solidFill>
                  <a:schemeClr val="bg2"/>
                </a:solidFill>
                <a:latin typeface="Euclid Circular A Light" panose="020B0304000000000000" pitchFamily="34" charset="-52"/>
                <a:ea typeface="Euclid Circular A Light" panose="020B0304000000000000" pitchFamily="34" charset="-52"/>
                <a:cs typeface="+mn-cs"/>
              </a:defRPr>
            </a:lvl2pPr>
            <a:lvl3pPr marL="9144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ru-RU" sz="150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Подзаголовок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8881767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итул_много текста с плейсхолдер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6392E15E-3CBD-4274-846D-E1EE3C9233A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770742"/>
            <a:ext cx="12192000" cy="4574495"/>
          </a:xfrm>
          <a:prstGeom prst="rect">
            <a:avLst/>
          </a:pr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sz="1400" dirty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ru-RU" dirty="0"/>
              <a:t>Фотография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xmlns="" id="{47F340F0-E409-49B7-9AC5-F5257A7DCAF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1" y="1769331"/>
            <a:ext cx="12191997" cy="4575905"/>
          </a:xfrm>
          <a:prstGeom prst="rect">
            <a:avLst/>
          </a:prstGeom>
          <a:solidFill>
            <a:schemeClr val="accent1">
              <a:alpha val="8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US" sz="1800" smtClean="0">
                <a:solidFill>
                  <a:schemeClr val="lt1">
                    <a:alpha val="0"/>
                  </a:schemeClr>
                </a:solidFill>
              </a:defRPr>
            </a:lvl1pPr>
            <a:lvl2pPr>
              <a:defRPr lang="en-US" sz="1800" smtClean="0">
                <a:solidFill>
                  <a:schemeClr val="lt1"/>
                </a:solidFill>
              </a:defRPr>
            </a:lvl2pPr>
            <a:lvl3pPr>
              <a:defRPr lang="en-US" sz="180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ru-RU">
                <a:solidFill>
                  <a:schemeClr val="lt1"/>
                </a:solidFill>
              </a:defRPr>
            </a:lvl5pPr>
          </a:lstStyle>
          <a:p>
            <a:pPr marL="0" lvl="0" algn="ctr"/>
            <a:r>
              <a:rPr lang="ru-RU" dirty="0"/>
              <a:t>-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EA542E-FC3E-450E-9732-E4DA99B10B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6467" y="3042500"/>
            <a:ext cx="6484936" cy="1354153"/>
          </a:xfrm>
        </p:spPr>
        <p:txBody>
          <a:bodyPr/>
          <a:lstStyle>
            <a:lvl1pPr>
              <a:lnSpc>
                <a:spcPts val="3600"/>
              </a:lnSpc>
              <a:defRPr sz="2600" cap="all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Заголовок с большим количеством текста в несколько строк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xmlns="" id="{F88DD98C-1A12-4C77-98E5-B225323E099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36467" y="4801001"/>
            <a:ext cx="5259821" cy="1661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en-US" sz="1200" kern="1200" dirty="0" smtClean="0">
                <a:solidFill>
                  <a:schemeClr val="bg1"/>
                </a:solidFill>
                <a:latin typeface="Euclid Circular B Light" panose="020B0304000000000000" pitchFamily="34" charset="-52"/>
                <a:ea typeface="Euclid Circular B Light" panose="020B0304000000000000" pitchFamily="34" charset="-52"/>
                <a:cs typeface="+mn-cs"/>
              </a:defRPr>
            </a:lvl1pPr>
            <a:lvl2pPr marL="457200" indent="0">
              <a:buNone/>
              <a:defRPr lang="en-US" sz="1200" kern="1200" dirty="0" smtClean="0">
                <a:solidFill>
                  <a:schemeClr val="bg2"/>
                </a:solidFill>
                <a:latin typeface="Euclid Circular A Light" panose="020B0304000000000000" pitchFamily="34" charset="-52"/>
                <a:ea typeface="Euclid Circular A Light" panose="020B0304000000000000" pitchFamily="34" charset="-52"/>
                <a:cs typeface="+mn-cs"/>
              </a:defRPr>
            </a:lvl2pPr>
            <a:lvl3pPr marL="9144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ru-RU" sz="150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Дата</a:t>
            </a:r>
            <a:endParaRPr lang="en-US" dirty="0"/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xmlns="" id="{9CE61F6F-6ACE-4BD7-94EF-48551D5585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36467" y="4502276"/>
            <a:ext cx="5259821" cy="2077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en-US" sz="15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200" kern="1200" dirty="0" smtClean="0">
                <a:solidFill>
                  <a:schemeClr val="bg2"/>
                </a:solidFill>
                <a:latin typeface="Euclid Circular A Light" panose="020B0304000000000000" pitchFamily="34" charset="-52"/>
                <a:ea typeface="Euclid Circular A Light" panose="020B0304000000000000" pitchFamily="34" charset="-52"/>
                <a:cs typeface="+mn-cs"/>
              </a:defRPr>
            </a:lvl2pPr>
            <a:lvl3pPr marL="9144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ru-RU" sz="150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Подзаголовок</a:t>
            </a:r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36F0381E-3A97-48F7-BC89-D64B4BE07B0C}"/>
              </a:ext>
            </a:extLst>
          </p:cNvPr>
          <p:cNvCxnSpPr/>
          <p:nvPr userDrawn="1"/>
        </p:nvCxnSpPr>
        <p:spPr>
          <a:xfrm>
            <a:off x="2887278" y="497955"/>
            <a:ext cx="0" cy="472914"/>
          </a:xfrm>
          <a:prstGeom prst="line">
            <a:avLst/>
          </a:prstGeom>
          <a:ln w="127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BB22877D-252A-49DE-A303-868FB02F3A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10430" y="489643"/>
            <a:ext cx="2397144" cy="361451"/>
          </a:xfrm>
          <a:prstGeom prst="rect">
            <a:avLst/>
          </a:prstGeom>
        </p:spPr>
      </p:pic>
      <p:pic>
        <p:nvPicPr>
          <p:cNvPr id="3" name="Рисунок 3">
            <a:extLst>
              <a:ext uri="{FF2B5EF4-FFF2-40B4-BE49-F238E27FC236}">
                <a16:creationId xmlns:a16="http://schemas.microsoft.com/office/drawing/2014/main" xmlns="" id="{FA1F36A3-2710-9FF1-E72B-3FE3ED85230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12875" y="498549"/>
            <a:ext cx="1541744" cy="471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9789584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_мало текста с плейсхолдер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1021DBFA-2785-476F-BB4E-D29C3F5F83B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545582" y="0"/>
            <a:ext cx="5646418" cy="6858000"/>
          </a:xfrm>
          <a:custGeom>
            <a:avLst/>
            <a:gdLst>
              <a:gd name="connsiteX0" fmla="*/ 1636395 w 5646418"/>
              <a:gd name="connsiteY0" fmla="*/ 0 h 6858000"/>
              <a:gd name="connsiteX1" fmla="*/ 5646418 w 5646418"/>
              <a:gd name="connsiteY1" fmla="*/ 0 h 6858000"/>
              <a:gd name="connsiteX2" fmla="*/ 5646418 w 5646418"/>
              <a:gd name="connsiteY2" fmla="*/ 6858000 h 6858000"/>
              <a:gd name="connsiteX3" fmla="*/ 0 w 564641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46418" h="6858000">
                <a:moveTo>
                  <a:pt x="1636395" y="0"/>
                </a:moveTo>
                <a:lnTo>
                  <a:pt x="5646418" y="0"/>
                </a:lnTo>
                <a:lnTo>
                  <a:pt x="5646418" y="6858000"/>
                </a:lnTo>
                <a:lnTo>
                  <a:pt x="0" y="6858000"/>
                </a:lnTo>
                <a:close/>
              </a:path>
            </a:pathLst>
          </a:cu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ru-RU" sz="1400" dirty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ru-RU" dirty="0"/>
              <a:t>Фотография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EA542E-FC3E-450E-9732-E4DA99B10B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6467" y="1341120"/>
            <a:ext cx="5646399" cy="1046633"/>
          </a:xfrm>
        </p:spPr>
        <p:txBody>
          <a:bodyPr>
            <a:spAutoFit/>
          </a:bodyPr>
          <a:lstStyle>
            <a:lvl1pPr>
              <a:lnSpc>
                <a:spcPts val="4200"/>
              </a:lnSpc>
              <a:spcAft>
                <a:spcPts val="0"/>
              </a:spcAft>
              <a:defRPr sz="3200" cap="all" baseline="0"/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вторая строчка</a:t>
            </a:r>
          </a:p>
        </p:txBody>
      </p:sp>
      <p:cxnSp>
        <p:nvCxnSpPr>
          <p:cNvPr id="11" name="Прямая соединительная линия 30">
            <a:extLst>
              <a:ext uri="{FF2B5EF4-FFF2-40B4-BE49-F238E27FC236}">
                <a16:creationId xmlns:a16="http://schemas.microsoft.com/office/drawing/2014/main" xmlns="" id="{917BE271-46E7-4DBA-A0CD-B80420923A7E}"/>
              </a:ext>
            </a:extLst>
          </p:cNvPr>
          <p:cNvCxnSpPr>
            <a:cxnSpLocks/>
          </p:cNvCxnSpPr>
          <p:nvPr userDrawn="1"/>
        </p:nvCxnSpPr>
        <p:spPr>
          <a:xfrm>
            <a:off x="914400" y="1402080"/>
            <a:ext cx="0" cy="348234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>
            <a:extLst>
              <a:ext uri="{FF2B5EF4-FFF2-40B4-BE49-F238E27FC236}">
                <a16:creationId xmlns:a16="http://schemas.microsoft.com/office/drawing/2014/main" xmlns="" id="{E7381719-C377-4979-B410-BA170EE9C31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02561" y="4955043"/>
            <a:ext cx="5259821" cy="2077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200" kern="1200" dirty="0" smtClean="0">
                <a:solidFill>
                  <a:schemeClr val="bg2"/>
                </a:solidFill>
                <a:latin typeface="Euclid Circular A Light" panose="020B0304000000000000" pitchFamily="34" charset="-52"/>
                <a:ea typeface="Euclid Circular A Light" panose="020B0304000000000000" pitchFamily="34" charset="-52"/>
                <a:cs typeface="+mn-cs"/>
              </a:defRPr>
            </a:lvl2pPr>
            <a:lvl3pPr marL="9144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ru-RU" sz="150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Подзаголовок</a:t>
            </a:r>
            <a:endParaRPr lang="en-US" dirty="0"/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xmlns="" id="{010FB9F3-ACA6-4B34-BBFF-8D6A1FBCD55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2561" y="5253491"/>
            <a:ext cx="5259821" cy="1661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en-US" sz="1200" kern="1200" dirty="0" smtClean="0">
                <a:solidFill>
                  <a:schemeClr val="bg2"/>
                </a:solidFill>
                <a:latin typeface="Euclid Circular B Light" panose="020B0304000000000000" pitchFamily="34" charset="-52"/>
                <a:ea typeface="Euclid Circular B Light" panose="020B0304000000000000" pitchFamily="34" charset="-52"/>
                <a:cs typeface="+mn-cs"/>
              </a:defRPr>
            </a:lvl1pPr>
            <a:lvl2pPr marL="457200" indent="0">
              <a:buNone/>
              <a:defRPr lang="en-US" sz="1200" kern="1200" dirty="0" smtClean="0">
                <a:solidFill>
                  <a:schemeClr val="bg2"/>
                </a:solidFill>
                <a:latin typeface="Euclid Circular A Light" panose="020B0304000000000000" pitchFamily="34" charset="-52"/>
                <a:ea typeface="Euclid Circular A Light" panose="020B0304000000000000" pitchFamily="34" charset="-52"/>
                <a:cs typeface="+mn-cs"/>
              </a:defRPr>
            </a:lvl2pPr>
            <a:lvl3pPr marL="9144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ru-RU" sz="150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Дата</a:t>
            </a:r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0D750032-1C33-4722-ABFA-3C055341AB6A}"/>
              </a:ext>
            </a:extLst>
          </p:cNvPr>
          <p:cNvCxnSpPr/>
          <p:nvPr userDrawn="1"/>
        </p:nvCxnSpPr>
        <p:spPr>
          <a:xfrm>
            <a:off x="2887278" y="497955"/>
            <a:ext cx="0" cy="472914"/>
          </a:xfrm>
          <a:prstGeom prst="line">
            <a:avLst/>
          </a:prstGeom>
          <a:ln w="127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3547B7F6-6E96-4A23-8581-83E0150DE0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10430" y="489643"/>
            <a:ext cx="2397144" cy="361451"/>
          </a:xfrm>
          <a:prstGeom prst="rect">
            <a:avLst/>
          </a:prstGeom>
        </p:spPr>
      </p:pic>
      <p:pic>
        <p:nvPicPr>
          <p:cNvPr id="3" name="Рисунок 3">
            <a:extLst>
              <a:ext uri="{FF2B5EF4-FFF2-40B4-BE49-F238E27FC236}">
                <a16:creationId xmlns:a16="http://schemas.microsoft.com/office/drawing/2014/main" xmlns="" id="{56E61922-B768-2FBD-87FB-6F9AE82677B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12875" y="498549"/>
            <a:ext cx="1541744" cy="471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6039754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_мало текста с фотографией на прозрачном фоне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EA542E-FC3E-450E-9732-E4DA99B10B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2561" y="3226252"/>
            <a:ext cx="5646399" cy="1015663"/>
          </a:xfrm>
        </p:spPr>
        <p:txBody>
          <a:bodyPr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6600" cap="all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xmlns="" id="{E7381719-C377-4979-B410-BA170EE9C31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02561" y="2719750"/>
            <a:ext cx="5646399" cy="249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en-US" sz="1800" kern="12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200" kern="1200" dirty="0" smtClean="0">
                <a:solidFill>
                  <a:schemeClr val="bg2"/>
                </a:solidFill>
                <a:latin typeface="Euclid Circular A Light" panose="020B0304000000000000" pitchFamily="34" charset="-52"/>
                <a:ea typeface="Euclid Circular A Light" panose="020B0304000000000000" pitchFamily="34" charset="-52"/>
                <a:cs typeface="+mn-cs"/>
              </a:defRPr>
            </a:lvl2pPr>
            <a:lvl3pPr marL="9144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ru-RU" sz="150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Подзаголовок</a:t>
            </a:r>
            <a:endParaRPr lang="en-US" dirty="0"/>
          </a:p>
        </p:txBody>
      </p:sp>
      <p:sp>
        <p:nvSpPr>
          <p:cNvPr id="10" name="Parallelogram 9">
            <a:extLst>
              <a:ext uri="{FF2B5EF4-FFF2-40B4-BE49-F238E27FC236}">
                <a16:creationId xmlns:a16="http://schemas.microsoft.com/office/drawing/2014/main" xmlns="" id="{8050BB05-5048-49ED-8299-2B4E13DC7B05}"/>
              </a:ext>
            </a:extLst>
          </p:cNvPr>
          <p:cNvSpPr/>
          <p:nvPr userDrawn="1"/>
        </p:nvSpPr>
        <p:spPr>
          <a:xfrm>
            <a:off x="6854701" y="0"/>
            <a:ext cx="4953000" cy="6858000"/>
          </a:xfrm>
          <a:prstGeom prst="parallelogram">
            <a:avLst>
              <a:gd name="adj" fmla="val 33016"/>
            </a:avLst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Parallelogram 11">
            <a:extLst>
              <a:ext uri="{FF2B5EF4-FFF2-40B4-BE49-F238E27FC236}">
                <a16:creationId xmlns:a16="http://schemas.microsoft.com/office/drawing/2014/main" xmlns="" id="{5893646B-1B1A-4AF3-96AC-431E4DC9FC8C}"/>
              </a:ext>
            </a:extLst>
          </p:cNvPr>
          <p:cNvSpPr/>
          <p:nvPr userDrawn="1"/>
        </p:nvSpPr>
        <p:spPr>
          <a:xfrm rot="10800000">
            <a:off x="6679888" y="0"/>
            <a:ext cx="2371601" cy="4253049"/>
          </a:xfrm>
          <a:prstGeom prst="parallelogram">
            <a:avLst>
              <a:gd name="adj" fmla="val 42841"/>
            </a:avLst>
          </a:prstGeom>
          <a:gradFill>
            <a:gsLst>
              <a:gs pos="0">
                <a:schemeClr val="bg1">
                  <a:alpha val="40000"/>
                </a:schemeClr>
              </a:gs>
              <a:gs pos="83000">
                <a:schemeClr val="bg1">
                  <a:alpha val="0"/>
                </a:schemeClr>
              </a:gs>
            </a:gsLst>
            <a:lin ang="162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Parallelogram 12">
            <a:extLst>
              <a:ext uri="{FF2B5EF4-FFF2-40B4-BE49-F238E27FC236}">
                <a16:creationId xmlns:a16="http://schemas.microsoft.com/office/drawing/2014/main" xmlns="" id="{94B0E331-9DE8-4CDE-8EC8-AE3BDF142FB1}"/>
              </a:ext>
            </a:extLst>
          </p:cNvPr>
          <p:cNvSpPr/>
          <p:nvPr userDrawn="1"/>
        </p:nvSpPr>
        <p:spPr>
          <a:xfrm rot="10800000">
            <a:off x="9436100" y="0"/>
            <a:ext cx="2371601" cy="4253049"/>
          </a:xfrm>
          <a:prstGeom prst="parallelogram">
            <a:avLst>
              <a:gd name="adj" fmla="val 42841"/>
            </a:avLst>
          </a:prstGeom>
          <a:gradFill>
            <a:gsLst>
              <a:gs pos="0">
                <a:schemeClr val="accent1">
                  <a:alpha val="40000"/>
                </a:schemeClr>
              </a:gs>
              <a:gs pos="83000">
                <a:schemeClr val="accent1">
                  <a:alpha val="0"/>
                </a:schemeClr>
              </a:gs>
            </a:gsLst>
            <a:lin ang="162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Parallelogram 15">
            <a:extLst>
              <a:ext uri="{FF2B5EF4-FFF2-40B4-BE49-F238E27FC236}">
                <a16:creationId xmlns:a16="http://schemas.microsoft.com/office/drawing/2014/main" xmlns="" id="{26D9F0BC-F3EF-40D6-ACE3-04CB7CE323AC}"/>
              </a:ext>
            </a:extLst>
          </p:cNvPr>
          <p:cNvSpPr/>
          <p:nvPr userDrawn="1"/>
        </p:nvSpPr>
        <p:spPr>
          <a:xfrm rot="10800000">
            <a:off x="9795973" y="0"/>
            <a:ext cx="2371601" cy="4253049"/>
          </a:xfrm>
          <a:prstGeom prst="parallelogram">
            <a:avLst>
              <a:gd name="adj" fmla="val 43069"/>
            </a:avLst>
          </a:prstGeom>
          <a:gradFill>
            <a:gsLst>
              <a:gs pos="0">
                <a:schemeClr val="accent1">
                  <a:alpha val="20000"/>
                </a:schemeClr>
              </a:gs>
              <a:gs pos="63000">
                <a:schemeClr val="accent1">
                  <a:alpha val="0"/>
                </a:schemeClr>
              </a:gs>
            </a:gsLst>
            <a:lin ang="162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C3E305ED-1B42-46C9-AAD3-23868C01716F}"/>
              </a:ext>
            </a:extLst>
          </p:cNvPr>
          <p:cNvSpPr/>
          <p:nvPr userDrawn="1"/>
        </p:nvSpPr>
        <p:spPr>
          <a:xfrm>
            <a:off x="0" y="2694349"/>
            <a:ext cx="438150" cy="2634665"/>
          </a:xfrm>
          <a:prstGeom prst="rect">
            <a:avLst/>
          </a:prstGeom>
          <a:solidFill>
            <a:schemeClr val="accent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Parallelogram 20">
            <a:extLst>
              <a:ext uri="{FF2B5EF4-FFF2-40B4-BE49-F238E27FC236}">
                <a16:creationId xmlns:a16="http://schemas.microsoft.com/office/drawing/2014/main" xmlns="" id="{175C1BAA-F52A-4AC4-B31E-9E2FE68196FB}"/>
              </a:ext>
            </a:extLst>
          </p:cNvPr>
          <p:cNvSpPr/>
          <p:nvPr userDrawn="1"/>
        </p:nvSpPr>
        <p:spPr>
          <a:xfrm>
            <a:off x="9839803" y="2604951"/>
            <a:ext cx="2371601" cy="4253049"/>
          </a:xfrm>
          <a:prstGeom prst="parallelogram">
            <a:avLst>
              <a:gd name="adj" fmla="val 42841"/>
            </a:avLst>
          </a:prstGeom>
          <a:gradFill>
            <a:gsLst>
              <a:gs pos="0">
                <a:schemeClr val="bg1">
                  <a:alpha val="40000"/>
                </a:schemeClr>
              </a:gs>
              <a:gs pos="83000">
                <a:schemeClr val="bg1">
                  <a:alpha val="0"/>
                </a:schemeClr>
              </a:gs>
            </a:gsLst>
            <a:lin ang="162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6AF26E17-2DA5-4B8A-8A62-539DF9DF7346}"/>
              </a:ext>
            </a:extLst>
          </p:cNvPr>
          <p:cNvSpPr/>
          <p:nvPr userDrawn="1"/>
        </p:nvSpPr>
        <p:spPr>
          <a:xfrm>
            <a:off x="0" y="0"/>
            <a:ext cx="12192000" cy="72000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 Placeholder 13">
            <a:extLst>
              <a:ext uri="{FF2B5EF4-FFF2-40B4-BE49-F238E27FC236}">
                <a16:creationId xmlns:a16="http://schemas.microsoft.com/office/drawing/2014/main" xmlns="" id="{5E70B1A3-E8AD-4745-B504-CF22EE6FB26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2561" y="4231566"/>
            <a:ext cx="5646399" cy="5787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4800"/>
              </a:lnSpc>
              <a:buNone/>
              <a:defRPr lang="en-US" sz="3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200" kern="1200" dirty="0" smtClean="0">
                <a:solidFill>
                  <a:schemeClr val="bg2"/>
                </a:solidFill>
                <a:latin typeface="Euclid Circular A Light" panose="020B0304000000000000" pitchFamily="34" charset="-52"/>
                <a:ea typeface="Euclid Circular A Light" panose="020B0304000000000000" pitchFamily="34" charset="-52"/>
                <a:cs typeface="+mn-cs"/>
              </a:defRPr>
            </a:lvl2pPr>
            <a:lvl3pPr marL="9144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ru-RU" sz="150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В две или три строки</a:t>
            </a:r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xmlns="" id="{8BFE6F6F-2C5A-4EBD-94D9-A848AD5BB7A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48960" y="433951"/>
            <a:ext cx="4550840" cy="6424049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lang="ru-RU" sz="1800" dirty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ru-RU" dirty="0"/>
              <a:t>Фотография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xmlns="" id="{58FB3386-438F-4586-9B4C-D202D909F4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09137" y="495215"/>
            <a:ext cx="1567363" cy="477023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5873D3B3-185C-4E02-A8C5-6D74EDB79CCA}"/>
              </a:ext>
            </a:extLst>
          </p:cNvPr>
          <p:cNvCxnSpPr/>
          <p:nvPr userDrawn="1"/>
        </p:nvCxnSpPr>
        <p:spPr>
          <a:xfrm>
            <a:off x="2887278" y="497955"/>
            <a:ext cx="0" cy="472914"/>
          </a:xfrm>
          <a:prstGeom prst="line">
            <a:avLst/>
          </a:prstGeom>
          <a:ln w="127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7D7C98DA-0851-4FFB-934E-FC3DEECF955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10430" y="489643"/>
            <a:ext cx="238752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27119411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5">
            <a:extLst>
              <a:ext uri="{FF2B5EF4-FFF2-40B4-BE49-F238E27FC236}">
                <a16:creationId xmlns:a16="http://schemas.microsoft.com/office/drawing/2014/main" xmlns="" id="{4CE01FE9-9E94-4FEA-85AF-35135FE435B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545582" y="0"/>
            <a:ext cx="5646418" cy="6858000"/>
          </a:xfrm>
          <a:custGeom>
            <a:avLst/>
            <a:gdLst>
              <a:gd name="connsiteX0" fmla="*/ 1636395 w 5646418"/>
              <a:gd name="connsiteY0" fmla="*/ 0 h 6858000"/>
              <a:gd name="connsiteX1" fmla="*/ 5646418 w 5646418"/>
              <a:gd name="connsiteY1" fmla="*/ 0 h 6858000"/>
              <a:gd name="connsiteX2" fmla="*/ 5646418 w 5646418"/>
              <a:gd name="connsiteY2" fmla="*/ 6858000 h 6858000"/>
              <a:gd name="connsiteX3" fmla="*/ 0 w 564641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46418" h="6858000">
                <a:moveTo>
                  <a:pt x="1636395" y="0"/>
                </a:moveTo>
                <a:lnTo>
                  <a:pt x="5646418" y="0"/>
                </a:lnTo>
                <a:lnTo>
                  <a:pt x="5646418" y="6858000"/>
                </a:lnTo>
                <a:lnTo>
                  <a:pt x="0" y="6858000"/>
                </a:lnTo>
                <a:close/>
              </a:path>
            </a:pathLst>
          </a:cu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ru-RU" sz="1400" dirty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ru-RU" dirty="0"/>
              <a:t>Фотография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xmlns="" id="{F07AF905-B7C7-4149-AB01-2B5A4925C2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2890391"/>
            <a:ext cx="5646399" cy="1077218"/>
          </a:xfrm>
        </p:spPr>
        <p:txBody>
          <a:bodyPr anchor="ctr">
            <a:spAutoFit/>
          </a:bodyPr>
          <a:lstStyle>
            <a:lvl1pPr>
              <a:lnSpc>
                <a:spcPts val="4200"/>
              </a:lnSpc>
              <a:spcAft>
                <a:spcPts val="0"/>
              </a:spcAft>
              <a:defRPr lang="ru-RU" sz="4000" kern="1200" dirty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вторая строчка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E260D6C9-B406-4BBA-9EC3-81D39D754120}"/>
              </a:ext>
            </a:extLst>
          </p:cNvPr>
          <p:cNvCxnSpPr/>
          <p:nvPr userDrawn="1"/>
        </p:nvCxnSpPr>
        <p:spPr>
          <a:xfrm>
            <a:off x="2887278" y="497955"/>
            <a:ext cx="0" cy="472914"/>
          </a:xfrm>
          <a:prstGeom prst="line">
            <a:avLst/>
          </a:prstGeom>
          <a:ln w="127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928357E2-2351-4DE5-91C0-D5AE1CF26A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10430" y="489643"/>
            <a:ext cx="2397144" cy="361451"/>
          </a:xfrm>
          <a:prstGeom prst="rect">
            <a:avLst/>
          </a:prstGeom>
        </p:spPr>
      </p:pic>
      <p:pic>
        <p:nvPicPr>
          <p:cNvPr id="2" name="Рисунок 3">
            <a:extLst>
              <a:ext uri="{FF2B5EF4-FFF2-40B4-BE49-F238E27FC236}">
                <a16:creationId xmlns:a16="http://schemas.microsoft.com/office/drawing/2014/main" xmlns="" id="{3C70CA6A-774E-6BF4-FAFE-FB38740BF7E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12875" y="498549"/>
            <a:ext cx="1541744" cy="471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08086344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_без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picture containing table&#10;&#10;Description automatically generated">
            <a:extLst>
              <a:ext uri="{FF2B5EF4-FFF2-40B4-BE49-F238E27FC236}">
                <a16:creationId xmlns:a16="http://schemas.microsoft.com/office/drawing/2014/main" xmlns="" id="{CB1BA33C-C1F7-40A7-AEF5-CF9FB62DCD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3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435" b="6961"/>
          <a:stretch/>
        </p:blipFill>
        <p:spPr>
          <a:xfrm>
            <a:off x="6915150" y="1075601"/>
            <a:ext cx="5276850" cy="5782399"/>
          </a:xfrm>
          <a:prstGeom prst="rect">
            <a:avLst/>
          </a:prstGeom>
        </p:spPr>
      </p:pic>
      <p:sp>
        <p:nvSpPr>
          <p:cNvPr id="22" name="Прямоугольник 2">
            <a:extLst>
              <a:ext uri="{FF2B5EF4-FFF2-40B4-BE49-F238E27FC236}">
                <a16:creationId xmlns:a16="http://schemas.microsoft.com/office/drawing/2014/main" xmlns="" id="{C8636BB8-0E4C-41F4-8743-4970E70B13A8}"/>
              </a:ext>
            </a:extLst>
          </p:cNvPr>
          <p:cNvSpPr/>
          <p:nvPr userDrawn="1"/>
        </p:nvSpPr>
        <p:spPr>
          <a:xfrm>
            <a:off x="6725275" y="352425"/>
            <a:ext cx="5466725" cy="6505575"/>
          </a:xfrm>
          <a:prstGeom prst="rect">
            <a:avLst/>
          </a:prstGeom>
          <a:solidFill>
            <a:schemeClr val="bg1">
              <a:alpha val="79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clid Circular A"/>
              <a:ea typeface="+mn-ea"/>
              <a:cs typeface="+mn-cs"/>
            </a:endParaRP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xmlns="" id="{F2D10374-6A79-4F0D-8864-2A0B42245C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21000"/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8705" r="8705"/>
          <a:stretch/>
        </p:blipFill>
        <p:spPr>
          <a:xfrm>
            <a:off x="21716" y="61913"/>
            <a:ext cx="12192000" cy="6381750"/>
          </a:xfrm>
          <a:prstGeom prst="rect">
            <a:avLst/>
          </a:prstGeom>
        </p:spPr>
      </p:pic>
      <p:sp>
        <p:nvSpPr>
          <p:cNvPr id="10" name="Рамка 29">
            <a:extLst>
              <a:ext uri="{FF2B5EF4-FFF2-40B4-BE49-F238E27FC236}">
                <a16:creationId xmlns:a16="http://schemas.microsoft.com/office/drawing/2014/main" xmlns="" id="{F3866D87-E695-4F59-A63B-A269D94BB55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944"/>
            </a:avLst>
          </a:prstGeom>
          <a:gradFill>
            <a:gsLst>
              <a:gs pos="0">
                <a:schemeClr val="tx2"/>
              </a:gs>
              <a:gs pos="100000">
                <a:schemeClr val="tx2">
                  <a:alpha val="0"/>
                </a:schemeClr>
              </a:gs>
            </a:gsLst>
            <a:lin ang="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12" name="Прямая соединительная линия 30">
            <a:extLst>
              <a:ext uri="{FF2B5EF4-FFF2-40B4-BE49-F238E27FC236}">
                <a16:creationId xmlns:a16="http://schemas.microsoft.com/office/drawing/2014/main" xmlns="" id="{498A6940-DBC4-46E6-B215-61E80287D227}"/>
              </a:ext>
            </a:extLst>
          </p:cNvPr>
          <p:cNvCxnSpPr>
            <a:cxnSpLocks/>
          </p:cNvCxnSpPr>
          <p:nvPr userDrawn="1"/>
        </p:nvCxnSpPr>
        <p:spPr>
          <a:xfrm>
            <a:off x="914400" y="1371600"/>
            <a:ext cx="0" cy="348234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0">
            <a:extLst>
              <a:ext uri="{FF2B5EF4-FFF2-40B4-BE49-F238E27FC236}">
                <a16:creationId xmlns:a16="http://schemas.microsoft.com/office/drawing/2014/main" xmlns="" id="{A66DFED0-8284-42B7-9E23-C6C4D757478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914400" y="497955"/>
            <a:ext cx="1549695" cy="4715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EA542E-FC3E-450E-9732-E4DA99B10B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6468" y="2589454"/>
            <a:ext cx="5003982" cy="1046633"/>
          </a:xfrm>
        </p:spPr>
        <p:txBody>
          <a:bodyPr wrap="square" anchor="ctr">
            <a:spAutoFit/>
          </a:bodyPr>
          <a:lstStyle>
            <a:lvl1pPr>
              <a:lnSpc>
                <a:spcPts val="4200"/>
              </a:lnSpc>
              <a:spcAft>
                <a:spcPts val="0"/>
              </a:spcAft>
              <a:defRPr sz="3200" cap="all" baseline="0"/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вторая строчка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xmlns="" id="{E7381719-C377-4979-B410-BA170EE9C31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02561" y="4961393"/>
            <a:ext cx="525982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en-US" sz="2000" kern="1200" cap="all" baseline="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lang="en-US" sz="1200" kern="1200" dirty="0" smtClean="0">
                <a:solidFill>
                  <a:schemeClr val="bg2"/>
                </a:solidFill>
                <a:latin typeface="Euclid Circular A Light" panose="020B0304000000000000" pitchFamily="34" charset="-52"/>
                <a:ea typeface="Euclid Circular A Light" panose="020B0304000000000000" pitchFamily="34" charset="-52"/>
                <a:cs typeface="+mn-cs"/>
              </a:defRPr>
            </a:lvl2pPr>
            <a:lvl3pPr marL="9144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ru-RU" sz="150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ФИО</a:t>
            </a:r>
            <a:endParaRPr lang="en-US" dirty="0"/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xmlns="" id="{010FB9F3-ACA6-4B34-BBFF-8D6A1FBCD55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2561" y="5310641"/>
            <a:ext cx="5259821" cy="1938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en-US" sz="1400" kern="1200" dirty="0" smtClean="0">
                <a:solidFill>
                  <a:schemeClr val="bg2"/>
                </a:solidFill>
                <a:latin typeface="+mn-lt"/>
                <a:ea typeface="Euclid Circular A Light" panose="020B0304000000000000" pitchFamily="34" charset="-52"/>
                <a:cs typeface="+mn-cs"/>
              </a:defRPr>
            </a:lvl1pPr>
            <a:lvl2pPr marL="457200" indent="0">
              <a:buNone/>
              <a:defRPr lang="en-US" sz="1200" kern="1200" dirty="0" smtClean="0">
                <a:solidFill>
                  <a:schemeClr val="bg2"/>
                </a:solidFill>
                <a:latin typeface="Euclid Circular A Light" panose="020B0304000000000000" pitchFamily="34" charset="-52"/>
                <a:ea typeface="Euclid Circular A Light" panose="020B0304000000000000" pitchFamily="34" charset="-52"/>
                <a:cs typeface="+mn-cs"/>
              </a:defRPr>
            </a:lvl2pPr>
            <a:lvl3pPr marL="9144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ru-RU" sz="150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Должность</a:t>
            </a:r>
            <a:endParaRPr lang="en-US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F622419E-C953-485E-9FEC-00B1B4F4D9E6}"/>
              </a:ext>
            </a:extLst>
          </p:cNvPr>
          <p:cNvCxnSpPr/>
          <p:nvPr userDrawn="1"/>
        </p:nvCxnSpPr>
        <p:spPr>
          <a:xfrm>
            <a:off x="2887278" y="497955"/>
            <a:ext cx="0" cy="472914"/>
          </a:xfrm>
          <a:prstGeom prst="line">
            <a:avLst/>
          </a:prstGeom>
          <a:ln w="127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Рисунок 2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19AE8708-EEED-41A3-B8ED-2E3AA85757E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10430" y="489643"/>
            <a:ext cx="2397144" cy="36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7786779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ный без изображен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picture containing table&#10;&#10;Description automatically generated">
            <a:extLst>
              <a:ext uri="{FF2B5EF4-FFF2-40B4-BE49-F238E27FC236}">
                <a16:creationId xmlns:a16="http://schemas.microsoft.com/office/drawing/2014/main" xmlns="" id="{DB8F0A0E-4A01-4BC2-95D8-CC6D77F1AF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3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435" b="6961"/>
          <a:stretch/>
        </p:blipFill>
        <p:spPr>
          <a:xfrm>
            <a:off x="6915150" y="1075601"/>
            <a:ext cx="5276850" cy="5782399"/>
          </a:xfrm>
          <a:prstGeom prst="rect">
            <a:avLst/>
          </a:prstGeom>
        </p:spPr>
      </p:pic>
      <p:sp>
        <p:nvSpPr>
          <p:cNvPr id="18" name="Прямоугольник 2">
            <a:extLst>
              <a:ext uri="{FF2B5EF4-FFF2-40B4-BE49-F238E27FC236}">
                <a16:creationId xmlns:a16="http://schemas.microsoft.com/office/drawing/2014/main" xmlns="" id="{A165DB1E-F99F-4F5E-B9CF-BEE49A7D5268}"/>
              </a:ext>
            </a:extLst>
          </p:cNvPr>
          <p:cNvSpPr/>
          <p:nvPr userDrawn="1"/>
        </p:nvSpPr>
        <p:spPr>
          <a:xfrm>
            <a:off x="6725275" y="352425"/>
            <a:ext cx="5466725" cy="6505575"/>
          </a:xfrm>
          <a:prstGeom prst="rect">
            <a:avLst/>
          </a:prstGeom>
          <a:solidFill>
            <a:schemeClr val="bg1">
              <a:alpha val="79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clid Circular A"/>
              <a:ea typeface="+mn-ea"/>
              <a:cs typeface="+mn-cs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xmlns="" id="{A8B40DDC-AF21-425F-9985-2CAA064992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21000"/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8705" r="8705"/>
          <a:stretch/>
        </p:blipFill>
        <p:spPr>
          <a:xfrm>
            <a:off x="21716" y="61913"/>
            <a:ext cx="12192000" cy="6381750"/>
          </a:xfrm>
          <a:prstGeom prst="rect">
            <a:avLst/>
          </a:prstGeom>
        </p:spPr>
      </p:pic>
      <p:sp>
        <p:nvSpPr>
          <p:cNvPr id="4" name="Рамка 29">
            <a:extLst>
              <a:ext uri="{FF2B5EF4-FFF2-40B4-BE49-F238E27FC236}">
                <a16:creationId xmlns:a16="http://schemas.microsoft.com/office/drawing/2014/main" xmlns="" id="{0834A1E9-DEA2-4810-98C1-4864B91A127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944"/>
            </a:avLst>
          </a:prstGeom>
          <a:gradFill>
            <a:gsLst>
              <a:gs pos="0">
                <a:schemeClr val="tx2"/>
              </a:gs>
              <a:gs pos="100000">
                <a:schemeClr val="tx2">
                  <a:alpha val="0"/>
                </a:schemeClr>
              </a:gs>
            </a:gsLst>
            <a:lin ang="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5" name="Прямая соединительная линия 30">
            <a:extLst>
              <a:ext uri="{FF2B5EF4-FFF2-40B4-BE49-F238E27FC236}">
                <a16:creationId xmlns:a16="http://schemas.microsoft.com/office/drawing/2014/main" xmlns="" id="{F132133A-891C-4552-A97F-33204B2F7CB0}"/>
              </a:ext>
            </a:extLst>
          </p:cNvPr>
          <p:cNvCxnSpPr>
            <a:cxnSpLocks/>
          </p:cNvCxnSpPr>
          <p:nvPr userDrawn="1"/>
        </p:nvCxnSpPr>
        <p:spPr>
          <a:xfrm>
            <a:off x="914400" y="1402080"/>
            <a:ext cx="0" cy="348234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D1D79935-82BE-423B-BC88-EC03A5F2D4D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36466" y="1341120"/>
            <a:ext cx="505707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3200" kern="120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Font typeface="Arial" panose="020B0604020202020204" pitchFamily="34" charset="0"/>
              <a:buNone/>
              <a:defRPr lang="en-US" sz="3200" kern="120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2pPr>
            <a:lvl3pPr marL="914400" indent="0">
              <a:buFont typeface="Arial" panose="020B0604020202020204" pitchFamily="34" charset="0"/>
              <a:buNone/>
              <a:defRPr lang="en-US" sz="3200" kern="120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371600" indent="0">
              <a:buFont typeface="Arial" panose="020B0604020202020204" pitchFamily="34" charset="0"/>
              <a:buNone/>
              <a:defRPr lang="en-US" sz="3200" kern="120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4pPr>
            <a:lvl5pPr marL="1828800" indent="0">
              <a:buFont typeface="Arial" panose="020B0604020202020204" pitchFamily="34" charset="0"/>
              <a:buNone/>
              <a:defRPr lang="ru-RU" sz="32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ФИО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xmlns="" id="{DEAB0D41-54FA-455A-B04F-360320D6BD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36466" y="1833563"/>
            <a:ext cx="505707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ru-RU" sz="1600" kern="1200" dirty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Font typeface="Arial" panose="020B0604020202020204" pitchFamily="34" charset="0"/>
              <a:buNone/>
              <a:defRPr lang="en-US" sz="3200" kern="120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2pPr>
            <a:lvl3pPr marL="914400" indent="0">
              <a:buFont typeface="Arial" panose="020B0604020202020204" pitchFamily="34" charset="0"/>
              <a:buNone/>
              <a:defRPr lang="en-US" sz="3200" kern="120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371600" indent="0">
              <a:buFont typeface="Arial" panose="020B0604020202020204" pitchFamily="34" charset="0"/>
              <a:buNone/>
              <a:defRPr lang="en-US" sz="3200" kern="120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4pPr>
            <a:lvl5pPr marL="1828800" indent="0">
              <a:buFont typeface="Arial" panose="020B0604020202020204" pitchFamily="34" charset="0"/>
              <a:buNone/>
              <a:defRPr lang="ru-RU" sz="32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Должность</a:t>
            </a: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xmlns="" id="{920C9937-63C3-4E89-8622-8FB346561E0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2561" y="4955043"/>
            <a:ext cx="5259821" cy="2077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200" kern="1200" dirty="0" smtClean="0">
                <a:solidFill>
                  <a:schemeClr val="bg2"/>
                </a:solidFill>
                <a:latin typeface="Euclid Circular A Light" panose="020B0304000000000000" pitchFamily="34" charset="-52"/>
                <a:ea typeface="Euclid Circular A Light" panose="020B0304000000000000" pitchFamily="34" charset="-52"/>
                <a:cs typeface="+mn-cs"/>
              </a:defRPr>
            </a:lvl2pPr>
            <a:lvl3pPr marL="9144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ru-RU" sz="150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Название мероприятия</a:t>
            </a:r>
            <a:endParaRPr lang="en-US" dirty="0"/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xmlns="" id="{8C5D5843-46DE-4D8B-BA27-CEC322CDA7C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02561" y="5253491"/>
            <a:ext cx="5259821" cy="1661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en-US" sz="1200" kern="1200" dirty="0" smtClean="0">
                <a:solidFill>
                  <a:schemeClr val="bg2"/>
                </a:solidFill>
                <a:latin typeface="Euclid Circular A Light" panose="020B0304000000000000" pitchFamily="34" charset="-52"/>
                <a:ea typeface="Euclid Circular A Light" panose="020B0304000000000000" pitchFamily="34" charset="-52"/>
                <a:cs typeface="+mn-cs"/>
              </a:defRPr>
            </a:lvl1pPr>
            <a:lvl2pPr marL="457200" indent="0">
              <a:buNone/>
              <a:defRPr lang="en-US" sz="1200" kern="1200" dirty="0" smtClean="0">
                <a:solidFill>
                  <a:schemeClr val="bg2"/>
                </a:solidFill>
                <a:latin typeface="Euclid Circular A Light" panose="020B0304000000000000" pitchFamily="34" charset="-52"/>
                <a:ea typeface="Euclid Circular A Light" panose="020B0304000000000000" pitchFamily="34" charset="-52"/>
                <a:cs typeface="+mn-cs"/>
              </a:defRPr>
            </a:lvl2pPr>
            <a:lvl3pPr marL="9144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ru-RU" sz="150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Дата</a:t>
            </a:r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57695936-F81D-4307-A99D-B29477736C00}"/>
              </a:ext>
            </a:extLst>
          </p:cNvPr>
          <p:cNvCxnSpPr/>
          <p:nvPr userDrawn="1"/>
        </p:nvCxnSpPr>
        <p:spPr>
          <a:xfrm>
            <a:off x="2887278" y="497955"/>
            <a:ext cx="0" cy="472914"/>
          </a:xfrm>
          <a:prstGeom prst="line">
            <a:avLst/>
          </a:prstGeom>
          <a:ln w="127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Рисунок 21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8043DB84-7F83-4797-AEEB-A8A131546F5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10430" y="489643"/>
            <a:ext cx="2397144" cy="361451"/>
          </a:xfrm>
          <a:prstGeom prst="rect">
            <a:avLst/>
          </a:prstGeom>
        </p:spPr>
      </p:pic>
      <p:pic>
        <p:nvPicPr>
          <p:cNvPr id="2" name="Рисунок 3">
            <a:extLst>
              <a:ext uri="{FF2B5EF4-FFF2-40B4-BE49-F238E27FC236}">
                <a16:creationId xmlns:a16="http://schemas.microsoft.com/office/drawing/2014/main" xmlns="" id="{B5BEA659-D8B0-48FE-0C68-5B692E743B3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912875" y="498549"/>
            <a:ext cx="1541744" cy="471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5688471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ный с фото спикер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29">
            <a:extLst>
              <a:ext uri="{FF2B5EF4-FFF2-40B4-BE49-F238E27FC236}">
                <a16:creationId xmlns:a16="http://schemas.microsoft.com/office/drawing/2014/main" xmlns="" id="{0834A1E9-DEA2-4810-98C1-4864B91A127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944"/>
            </a:avLst>
          </a:prstGeom>
          <a:gradFill>
            <a:gsLst>
              <a:gs pos="0">
                <a:schemeClr val="tx2"/>
              </a:gs>
              <a:gs pos="100000">
                <a:schemeClr val="tx2">
                  <a:alpha val="0"/>
                </a:schemeClr>
              </a:gs>
            </a:gsLst>
            <a:lin ang="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5" name="Прямая соединительная линия 30">
            <a:extLst>
              <a:ext uri="{FF2B5EF4-FFF2-40B4-BE49-F238E27FC236}">
                <a16:creationId xmlns:a16="http://schemas.microsoft.com/office/drawing/2014/main" xmlns="" id="{F132133A-891C-4552-A97F-33204B2F7CB0}"/>
              </a:ext>
            </a:extLst>
          </p:cNvPr>
          <p:cNvCxnSpPr>
            <a:cxnSpLocks/>
          </p:cNvCxnSpPr>
          <p:nvPr userDrawn="1"/>
        </p:nvCxnSpPr>
        <p:spPr>
          <a:xfrm>
            <a:off x="914400" y="1402080"/>
            <a:ext cx="0" cy="348234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D1D79935-82BE-423B-BC88-EC03A5F2D4D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36466" y="1341120"/>
            <a:ext cx="505707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3200" kern="120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Font typeface="Arial" panose="020B0604020202020204" pitchFamily="34" charset="0"/>
              <a:buNone/>
              <a:defRPr lang="en-US" sz="3200" kern="120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2pPr>
            <a:lvl3pPr marL="914400" indent="0">
              <a:buFont typeface="Arial" panose="020B0604020202020204" pitchFamily="34" charset="0"/>
              <a:buNone/>
              <a:defRPr lang="en-US" sz="3200" kern="120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371600" indent="0">
              <a:buFont typeface="Arial" panose="020B0604020202020204" pitchFamily="34" charset="0"/>
              <a:buNone/>
              <a:defRPr lang="en-US" sz="3200" kern="120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4pPr>
            <a:lvl5pPr marL="1828800" indent="0">
              <a:buFont typeface="Arial" panose="020B0604020202020204" pitchFamily="34" charset="0"/>
              <a:buNone/>
              <a:defRPr lang="ru-RU" sz="32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ФИО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xmlns="" id="{DEAB0D41-54FA-455A-B04F-360320D6BD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36466" y="1833563"/>
            <a:ext cx="505707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ru-RU" sz="1600" kern="1200" dirty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Font typeface="Arial" panose="020B0604020202020204" pitchFamily="34" charset="0"/>
              <a:buNone/>
              <a:defRPr lang="en-US" sz="3200" kern="120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2pPr>
            <a:lvl3pPr marL="914400" indent="0">
              <a:buFont typeface="Arial" panose="020B0604020202020204" pitchFamily="34" charset="0"/>
              <a:buNone/>
              <a:defRPr lang="en-US" sz="3200" kern="120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371600" indent="0">
              <a:buFont typeface="Arial" panose="020B0604020202020204" pitchFamily="34" charset="0"/>
              <a:buNone/>
              <a:defRPr lang="en-US" sz="3200" kern="120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4pPr>
            <a:lvl5pPr marL="1828800" indent="0">
              <a:buFont typeface="Arial" panose="020B0604020202020204" pitchFamily="34" charset="0"/>
              <a:buNone/>
              <a:defRPr lang="ru-RU" sz="32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Должность</a:t>
            </a: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xmlns="" id="{920C9937-63C3-4E89-8622-8FB346561E0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2561" y="4955043"/>
            <a:ext cx="5259821" cy="2077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200" kern="1200" dirty="0" smtClean="0">
                <a:solidFill>
                  <a:schemeClr val="bg2"/>
                </a:solidFill>
                <a:latin typeface="Euclid Circular A Light" panose="020B0304000000000000" pitchFamily="34" charset="-52"/>
                <a:ea typeface="Euclid Circular A Light" panose="020B0304000000000000" pitchFamily="34" charset="-52"/>
                <a:cs typeface="+mn-cs"/>
              </a:defRPr>
            </a:lvl2pPr>
            <a:lvl3pPr marL="9144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ru-RU" sz="150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Название мероприятия</a:t>
            </a:r>
            <a:endParaRPr lang="en-US" dirty="0"/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xmlns="" id="{8C5D5843-46DE-4D8B-BA27-CEC322CDA7C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02561" y="5253491"/>
            <a:ext cx="5259821" cy="1661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en-US" sz="1200" kern="1200" dirty="0" smtClean="0">
                <a:solidFill>
                  <a:schemeClr val="bg2"/>
                </a:solidFill>
                <a:latin typeface="Euclid Circular A Light" panose="020B0304000000000000" pitchFamily="34" charset="-52"/>
                <a:ea typeface="Euclid Circular A Light" panose="020B0304000000000000" pitchFamily="34" charset="-52"/>
                <a:cs typeface="+mn-cs"/>
              </a:defRPr>
            </a:lvl1pPr>
            <a:lvl2pPr marL="457200" indent="0">
              <a:buNone/>
              <a:defRPr lang="en-US" sz="1200" kern="1200" dirty="0" smtClean="0">
                <a:solidFill>
                  <a:schemeClr val="bg2"/>
                </a:solidFill>
                <a:latin typeface="Euclid Circular A Light" panose="020B0304000000000000" pitchFamily="34" charset="-52"/>
                <a:ea typeface="Euclid Circular A Light" panose="020B0304000000000000" pitchFamily="34" charset="-52"/>
                <a:cs typeface="+mn-cs"/>
              </a:defRPr>
            </a:lvl2pPr>
            <a:lvl3pPr marL="9144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ru-RU" sz="150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Дата</a:t>
            </a:r>
            <a:endParaRPr lang="en-US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xmlns="" id="{F40A111E-33E1-44D3-8428-8D9283B2337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548960" y="433951"/>
            <a:ext cx="4550840" cy="6424049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lang="ru-RU" sz="1800" dirty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ru-RU" dirty="0"/>
              <a:t>Фотография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A3CFDCE0-2466-4487-9C1B-CE8ABA894EAF}"/>
              </a:ext>
            </a:extLst>
          </p:cNvPr>
          <p:cNvCxnSpPr/>
          <p:nvPr userDrawn="1"/>
        </p:nvCxnSpPr>
        <p:spPr>
          <a:xfrm>
            <a:off x="2887278" y="497955"/>
            <a:ext cx="0" cy="472914"/>
          </a:xfrm>
          <a:prstGeom prst="line">
            <a:avLst/>
          </a:prstGeom>
          <a:ln w="127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BF0D5D80-AFE5-4D38-AC0D-23EE6514D7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10430" y="489643"/>
            <a:ext cx="2397144" cy="361451"/>
          </a:xfrm>
          <a:prstGeom prst="rect">
            <a:avLst/>
          </a:prstGeom>
        </p:spPr>
      </p:pic>
      <p:pic>
        <p:nvPicPr>
          <p:cNvPr id="2" name="Рисунок 3">
            <a:extLst>
              <a:ext uri="{FF2B5EF4-FFF2-40B4-BE49-F238E27FC236}">
                <a16:creationId xmlns:a16="http://schemas.microsoft.com/office/drawing/2014/main" xmlns="" id="{DCBA2F55-FD26-027E-349E-F83EB8CBEB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12875" y="498549"/>
            <a:ext cx="1541744" cy="471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50454066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ны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EA542E-FC3E-450E-9732-E4DA99B10B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2561" y="2587669"/>
            <a:ext cx="5646399" cy="615553"/>
          </a:xfrm>
        </p:spPr>
        <p:txBody>
          <a:bodyPr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4000" cap="all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C3E305ED-1B42-46C9-AAD3-23868C01716F}"/>
              </a:ext>
            </a:extLst>
          </p:cNvPr>
          <p:cNvSpPr/>
          <p:nvPr userDrawn="1"/>
        </p:nvSpPr>
        <p:spPr>
          <a:xfrm>
            <a:off x="0" y="2694349"/>
            <a:ext cx="438150" cy="2634665"/>
          </a:xfrm>
          <a:prstGeom prst="rect">
            <a:avLst/>
          </a:prstGeom>
          <a:solidFill>
            <a:schemeClr val="accent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6AF26E17-2DA5-4B8A-8A62-539DF9DF7346}"/>
              </a:ext>
            </a:extLst>
          </p:cNvPr>
          <p:cNvSpPr/>
          <p:nvPr userDrawn="1"/>
        </p:nvSpPr>
        <p:spPr>
          <a:xfrm>
            <a:off x="0" y="0"/>
            <a:ext cx="12192000" cy="72000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Picture 22" descr="A picture containing table&#10;&#10;Description automatically generated">
            <a:extLst>
              <a:ext uri="{FF2B5EF4-FFF2-40B4-BE49-F238E27FC236}">
                <a16:creationId xmlns:a16="http://schemas.microsoft.com/office/drawing/2014/main" xmlns="" id="{8B25C531-708C-4945-8B83-E756EE6EDF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435" b="6961"/>
          <a:stretch/>
        </p:blipFill>
        <p:spPr>
          <a:xfrm>
            <a:off x="6915150" y="1075601"/>
            <a:ext cx="5276850" cy="578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6489468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строчка заголов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25355F3C-E6E3-4C63-B953-DD5EB36C0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03E8EC5-9DB4-4A6C-A7A6-D4BF7DFE28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92200" y="6620603"/>
            <a:ext cx="236538" cy="153888"/>
          </a:xfrm>
        </p:spPr>
        <p:txBody>
          <a:bodyPr/>
          <a:lstStyle/>
          <a:p>
            <a:fld id="{B6AA8A74-8566-41AB-BE36-77E5736D8C67}" type="slidenum">
              <a:rPr lang="ru-RU" smtClean="0"/>
              <a:pPr/>
              <a:t>‹#›</a:t>
            </a:fld>
            <a:endParaRPr lang="ru-RU" sz="1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B5CBE75-DB49-402A-A589-8CF0928E92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28738" y="6649906"/>
            <a:ext cx="9710420" cy="110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kumimoji="0" lang="ru-RU" sz="800" b="0" i="1" u="none" strike="noStrike" kern="1200" cap="none" spc="0" normalizeH="0" baseline="0" dirty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84115581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527" userDrawn="1">
          <p15:clr>
            <a:srgbClr val="A4A3A4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вертикальные карточки с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25355F3C-E6E3-4C63-B953-DD5EB36C0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03E8EC5-9DB4-4A6C-A7A6-D4BF7DFE28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92200" y="6620603"/>
            <a:ext cx="236538" cy="153888"/>
          </a:xfrm>
        </p:spPr>
        <p:txBody>
          <a:bodyPr/>
          <a:lstStyle/>
          <a:p>
            <a:fld id="{B6AA8A74-8566-41AB-BE36-77E5736D8C67}" type="slidenum">
              <a:rPr lang="ru-RU" smtClean="0"/>
              <a:pPr/>
              <a:t>‹#›</a:t>
            </a:fld>
            <a:endParaRPr lang="ru-RU" sz="1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B5CBE75-DB49-402A-A589-8CF0928E92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28738" y="6649906"/>
            <a:ext cx="9710420" cy="110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kumimoji="0" lang="ru-RU" sz="800" b="0" i="1" u="none" strike="noStrike" kern="1200" cap="none" spc="0" normalizeH="0" baseline="0" dirty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ru-RU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xmlns="" id="{D0C080EA-FDDC-4F25-97DE-051C3CBCEC0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92200" y="4101930"/>
            <a:ext cx="3036385" cy="2243306"/>
          </a:xfrm>
          <a:custGeom>
            <a:avLst/>
            <a:gdLst>
              <a:gd name="connsiteX0" fmla="*/ 0 w 4659242"/>
              <a:gd name="connsiteY0" fmla="*/ 0 h 2243306"/>
              <a:gd name="connsiteX1" fmla="*/ 4659242 w 4659242"/>
              <a:gd name="connsiteY1" fmla="*/ 0 h 2243306"/>
              <a:gd name="connsiteX2" fmla="*/ 4659242 w 4659242"/>
              <a:gd name="connsiteY2" fmla="*/ 2173334 h 2243306"/>
              <a:gd name="connsiteX3" fmla="*/ 4653745 w 4659242"/>
              <a:gd name="connsiteY3" fmla="*/ 2200564 h 2243306"/>
              <a:gd name="connsiteX4" fmla="*/ 4589262 w 4659242"/>
              <a:gd name="connsiteY4" fmla="*/ 2243306 h 2243306"/>
              <a:gd name="connsiteX5" fmla="*/ 69982 w 4659242"/>
              <a:gd name="connsiteY5" fmla="*/ 2243306 h 2243306"/>
              <a:gd name="connsiteX6" fmla="*/ 0 w 4659242"/>
              <a:gd name="connsiteY6" fmla="*/ 2173324 h 2243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59242" h="2243306">
                <a:moveTo>
                  <a:pt x="0" y="0"/>
                </a:moveTo>
                <a:lnTo>
                  <a:pt x="4659242" y="0"/>
                </a:lnTo>
                <a:lnTo>
                  <a:pt x="4659242" y="2173334"/>
                </a:lnTo>
                <a:lnTo>
                  <a:pt x="4653745" y="2200564"/>
                </a:lnTo>
                <a:cubicBezTo>
                  <a:pt x="4643121" y="2225682"/>
                  <a:pt x="4618250" y="2243306"/>
                  <a:pt x="4589262" y="2243306"/>
                </a:cubicBezTo>
                <a:lnTo>
                  <a:pt x="69982" y="2243306"/>
                </a:lnTo>
                <a:cubicBezTo>
                  <a:pt x="31332" y="2243306"/>
                  <a:pt x="0" y="2211974"/>
                  <a:pt x="0" y="2173324"/>
                </a:cubicBezTo>
                <a:close/>
              </a:path>
            </a:pathLst>
          </a:cu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lang="ru-RU" sz="1800" dirty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ru-RU" dirty="0"/>
              <a:t>Фотография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xmlns="" id="{4FA8A3AE-9FC8-439D-9010-CBA364DBFFE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585340" y="4101930"/>
            <a:ext cx="3036385" cy="2243306"/>
          </a:xfrm>
          <a:custGeom>
            <a:avLst/>
            <a:gdLst>
              <a:gd name="connsiteX0" fmla="*/ 0 w 4659242"/>
              <a:gd name="connsiteY0" fmla="*/ 0 h 2243306"/>
              <a:gd name="connsiteX1" fmla="*/ 4659242 w 4659242"/>
              <a:gd name="connsiteY1" fmla="*/ 0 h 2243306"/>
              <a:gd name="connsiteX2" fmla="*/ 4659242 w 4659242"/>
              <a:gd name="connsiteY2" fmla="*/ 2173334 h 2243306"/>
              <a:gd name="connsiteX3" fmla="*/ 4653745 w 4659242"/>
              <a:gd name="connsiteY3" fmla="*/ 2200564 h 2243306"/>
              <a:gd name="connsiteX4" fmla="*/ 4589262 w 4659242"/>
              <a:gd name="connsiteY4" fmla="*/ 2243306 h 2243306"/>
              <a:gd name="connsiteX5" fmla="*/ 69982 w 4659242"/>
              <a:gd name="connsiteY5" fmla="*/ 2243306 h 2243306"/>
              <a:gd name="connsiteX6" fmla="*/ 0 w 4659242"/>
              <a:gd name="connsiteY6" fmla="*/ 2173324 h 2243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59242" h="2243306">
                <a:moveTo>
                  <a:pt x="0" y="0"/>
                </a:moveTo>
                <a:lnTo>
                  <a:pt x="4659242" y="0"/>
                </a:lnTo>
                <a:lnTo>
                  <a:pt x="4659242" y="2173334"/>
                </a:lnTo>
                <a:lnTo>
                  <a:pt x="4653745" y="2200564"/>
                </a:lnTo>
                <a:cubicBezTo>
                  <a:pt x="4643121" y="2225682"/>
                  <a:pt x="4618250" y="2243306"/>
                  <a:pt x="4589262" y="2243306"/>
                </a:cubicBezTo>
                <a:lnTo>
                  <a:pt x="69982" y="2243306"/>
                </a:lnTo>
                <a:cubicBezTo>
                  <a:pt x="31332" y="2243306"/>
                  <a:pt x="0" y="2211974"/>
                  <a:pt x="0" y="2173324"/>
                </a:cubicBezTo>
                <a:close/>
              </a:path>
            </a:pathLst>
          </a:cu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lang="ru-RU" sz="1800" dirty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ru-RU" dirty="0"/>
              <a:t>Фотография</a:t>
            </a:r>
          </a:p>
        </p:txBody>
      </p:sp>
      <p:sp>
        <p:nvSpPr>
          <p:cNvPr id="28" name="Picture Placeholder 14">
            <a:extLst>
              <a:ext uri="{FF2B5EF4-FFF2-40B4-BE49-F238E27FC236}">
                <a16:creationId xmlns:a16="http://schemas.microsoft.com/office/drawing/2014/main" xmlns="" id="{88F2BDCB-B8D5-46C5-B498-B34DD65BC9B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071490" y="4101930"/>
            <a:ext cx="3036385" cy="2243306"/>
          </a:xfrm>
          <a:custGeom>
            <a:avLst/>
            <a:gdLst>
              <a:gd name="connsiteX0" fmla="*/ 0 w 4659242"/>
              <a:gd name="connsiteY0" fmla="*/ 0 h 2243306"/>
              <a:gd name="connsiteX1" fmla="*/ 4659242 w 4659242"/>
              <a:gd name="connsiteY1" fmla="*/ 0 h 2243306"/>
              <a:gd name="connsiteX2" fmla="*/ 4659242 w 4659242"/>
              <a:gd name="connsiteY2" fmla="*/ 2173334 h 2243306"/>
              <a:gd name="connsiteX3" fmla="*/ 4653745 w 4659242"/>
              <a:gd name="connsiteY3" fmla="*/ 2200564 h 2243306"/>
              <a:gd name="connsiteX4" fmla="*/ 4589262 w 4659242"/>
              <a:gd name="connsiteY4" fmla="*/ 2243306 h 2243306"/>
              <a:gd name="connsiteX5" fmla="*/ 69982 w 4659242"/>
              <a:gd name="connsiteY5" fmla="*/ 2243306 h 2243306"/>
              <a:gd name="connsiteX6" fmla="*/ 0 w 4659242"/>
              <a:gd name="connsiteY6" fmla="*/ 2173324 h 2243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59242" h="2243306">
                <a:moveTo>
                  <a:pt x="0" y="0"/>
                </a:moveTo>
                <a:lnTo>
                  <a:pt x="4659242" y="0"/>
                </a:lnTo>
                <a:lnTo>
                  <a:pt x="4659242" y="2173334"/>
                </a:lnTo>
                <a:lnTo>
                  <a:pt x="4653745" y="2200564"/>
                </a:lnTo>
                <a:cubicBezTo>
                  <a:pt x="4643121" y="2225682"/>
                  <a:pt x="4618250" y="2243306"/>
                  <a:pt x="4589262" y="2243306"/>
                </a:cubicBezTo>
                <a:lnTo>
                  <a:pt x="69982" y="2243306"/>
                </a:lnTo>
                <a:cubicBezTo>
                  <a:pt x="31332" y="2243306"/>
                  <a:pt x="0" y="2211974"/>
                  <a:pt x="0" y="2173324"/>
                </a:cubicBezTo>
                <a:close/>
              </a:path>
            </a:pathLst>
          </a:cu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lang="ru-RU" sz="1800" dirty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ru-RU" dirty="0"/>
              <a:t>Фотография</a:t>
            </a:r>
          </a:p>
        </p:txBody>
      </p:sp>
    </p:spTree>
    <p:extLst>
      <p:ext uri="{BB962C8B-B14F-4D97-AF65-F5344CB8AC3E}">
        <p14:creationId xmlns:p14="http://schemas.microsoft.com/office/powerpoint/2010/main" xmlns="" val="684621515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527" userDrawn="1">
          <p15:clr>
            <a:srgbClr val="A4A3A4"/>
          </p15:clr>
        </p15:guide>
      </p15:sldGuideLst>
    </p:ext>
  </p:extLs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+ строчки заголов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25355F3C-E6E3-4C63-B953-DD5EB36C0E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3" y="290209"/>
            <a:ext cx="8431847" cy="332399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03E8EC5-9DB4-4A6C-A7A6-D4BF7DFE28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92200" y="6620603"/>
            <a:ext cx="236538" cy="153888"/>
          </a:xfrm>
        </p:spPr>
        <p:txBody>
          <a:bodyPr/>
          <a:lstStyle/>
          <a:p>
            <a:fld id="{B6AA8A74-8566-41AB-BE36-77E5736D8C67}" type="slidenum">
              <a:rPr lang="ru-RU" smtClean="0"/>
              <a:pPr/>
              <a:t>‹#›</a:t>
            </a:fld>
            <a:endParaRPr lang="ru-RU" sz="1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B5CBE75-DB49-402A-A589-8CF0928E92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28738" y="6649906"/>
            <a:ext cx="9710420" cy="110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kumimoji="0" lang="ru-RU" sz="800" b="0" i="1" u="none" strike="noStrike" kern="1200" cap="none" spc="0" normalizeH="0" baseline="0" dirty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ru-R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A57FCC7-863C-407B-9FB0-95457975288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8813" y="617855"/>
            <a:ext cx="8431846" cy="3323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>
              <a:buNone/>
              <a:defRPr lang="en-US" sz="2400" cap="all" baseline="0" smtClean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ru-RU"/>
            </a:lvl5pPr>
          </a:lstStyle>
          <a:p>
            <a:pPr marL="228600" lvl="0" indent="-228600">
              <a:spcBef>
                <a:spcPct val="0"/>
              </a:spcBef>
            </a:pPr>
            <a:r>
              <a:rPr lang="ru-RU" dirty="0"/>
              <a:t>Вторая строчка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36796542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527" userDrawn="1">
          <p15:clr>
            <a:srgbClr val="A4A3A4"/>
          </p15:clr>
        </p15:guide>
      </p15:sldGuideLst>
    </p:ext>
  </p:extLs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вертикальные карточки с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25355F3C-E6E3-4C63-B953-DD5EB36C0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03E8EC5-9DB4-4A6C-A7A6-D4BF7DFE28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92200" y="6620603"/>
            <a:ext cx="236538" cy="153888"/>
          </a:xfrm>
        </p:spPr>
        <p:txBody>
          <a:bodyPr/>
          <a:lstStyle/>
          <a:p>
            <a:fld id="{B6AA8A74-8566-41AB-BE36-77E5736D8C67}" type="slidenum">
              <a:rPr lang="ru-RU" smtClean="0"/>
              <a:pPr/>
              <a:t>‹#›</a:t>
            </a:fld>
            <a:endParaRPr lang="ru-RU" sz="1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B5CBE75-DB49-402A-A589-8CF0928E92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28738" y="6649906"/>
            <a:ext cx="9710420" cy="110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kumimoji="0" lang="ru-RU" sz="800" b="0" i="1" u="none" strike="noStrike" kern="1200" cap="none" spc="0" normalizeH="0" baseline="0" dirty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ru-RU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xmlns="" id="{D0C080EA-FDDC-4F25-97DE-051C3CBCEC0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92200" y="4101930"/>
            <a:ext cx="4659242" cy="2243306"/>
          </a:xfrm>
          <a:custGeom>
            <a:avLst/>
            <a:gdLst>
              <a:gd name="connsiteX0" fmla="*/ 0 w 4659242"/>
              <a:gd name="connsiteY0" fmla="*/ 0 h 2243306"/>
              <a:gd name="connsiteX1" fmla="*/ 4659242 w 4659242"/>
              <a:gd name="connsiteY1" fmla="*/ 0 h 2243306"/>
              <a:gd name="connsiteX2" fmla="*/ 4659242 w 4659242"/>
              <a:gd name="connsiteY2" fmla="*/ 2173334 h 2243306"/>
              <a:gd name="connsiteX3" fmla="*/ 4653745 w 4659242"/>
              <a:gd name="connsiteY3" fmla="*/ 2200564 h 2243306"/>
              <a:gd name="connsiteX4" fmla="*/ 4589262 w 4659242"/>
              <a:gd name="connsiteY4" fmla="*/ 2243306 h 2243306"/>
              <a:gd name="connsiteX5" fmla="*/ 69982 w 4659242"/>
              <a:gd name="connsiteY5" fmla="*/ 2243306 h 2243306"/>
              <a:gd name="connsiteX6" fmla="*/ 0 w 4659242"/>
              <a:gd name="connsiteY6" fmla="*/ 2173324 h 2243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59242" h="2243306">
                <a:moveTo>
                  <a:pt x="0" y="0"/>
                </a:moveTo>
                <a:lnTo>
                  <a:pt x="4659242" y="0"/>
                </a:lnTo>
                <a:lnTo>
                  <a:pt x="4659242" y="2173334"/>
                </a:lnTo>
                <a:lnTo>
                  <a:pt x="4653745" y="2200564"/>
                </a:lnTo>
                <a:cubicBezTo>
                  <a:pt x="4643121" y="2225682"/>
                  <a:pt x="4618250" y="2243306"/>
                  <a:pt x="4589262" y="2243306"/>
                </a:cubicBezTo>
                <a:lnTo>
                  <a:pt x="69982" y="2243306"/>
                </a:lnTo>
                <a:cubicBezTo>
                  <a:pt x="31332" y="2243306"/>
                  <a:pt x="0" y="2211974"/>
                  <a:pt x="0" y="2173324"/>
                </a:cubicBezTo>
                <a:close/>
              </a:path>
            </a:pathLst>
          </a:cu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lang="ru-RU" sz="1800" dirty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ru-RU" dirty="0"/>
              <a:t>Фотография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xmlns="" id="{4FA8A3AE-9FC8-439D-9010-CBA364DBFFE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435727" y="4101930"/>
            <a:ext cx="4659242" cy="2243306"/>
          </a:xfrm>
          <a:custGeom>
            <a:avLst/>
            <a:gdLst>
              <a:gd name="connsiteX0" fmla="*/ 0 w 4659242"/>
              <a:gd name="connsiteY0" fmla="*/ 0 h 2243306"/>
              <a:gd name="connsiteX1" fmla="*/ 4659242 w 4659242"/>
              <a:gd name="connsiteY1" fmla="*/ 0 h 2243306"/>
              <a:gd name="connsiteX2" fmla="*/ 4659242 w 4659242"/>
              <a:gd name="connsiteY2" fmla="*/ 2173334 h 2243306"/>
              <a:gd name="connsiteX3" fmla="*/ 4653745 w 4659242"/>
              <a:gd name="connsiteY3" fmla="*/ 2200564 h 2243306"/>
              <a:gd name="connsiteX4" fmla="*/ 4589262 w 4659242"/>
              <a:gd name="connsiteY4" fmla="*/ 2243306 h 2243306"/>
              <a:gd name="connsiteX5" fmla="*/ 69982 w 4659242"/>
              <a:gd name="connsiteY5" fmla="*/ 2243306 h 2243306"/>
              <a:gd name="connsiteX6" fmla="*/ 0 w 4659242"/>
              <a:gd name="connsiteY6" fmla="*/ 2173324 h 2243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59242" h="2243306">
                <a:moveTo>
                  <a:pt x="0" y="0"/>
                </a:moveTo>
                <a:lnTo>
                  <a:pt x="4659242" y="0"/>
                </a:lnTo>
                <a:lnTo>
                  <a:pt x="4659242" y="2173334"/>
                </a:lnTo>
                <a:lnTo>
                  <a:pt x="4653745" y="2200564"/>
                </a:lnTo>
                <a:cubicBezTo>
                  <a:pt x="4643121" y="2225682"/>
                  <a:pt x="4618250" y="2243306"/>
                  <a:pt x="4589262" y="2243306"/>
                </a:cubicBezTo>
                <a:lnTo>
                  <a:pt x="69982" y="2243306"/>
                </a:lnTo>
                <a:cubicBezTo>
                  <a:pt x="31332" y="2243306"/>
                  <a:pt x="0" y="2211974"/>
                  <a:pt x="0" y="2173324"/>
                </a:cubicBezTo>
                <a:close/>
              </a:path>
            </a:pathLst>
          </a:cu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lang="ru-RU" sz="1800" dirty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ru-RU" dirty="0"/>
              <a:t>Фотография</a:t>
            </a:r>
          </a:p>
        </p:txBody>
      </p:sp>
    </p:spTree>
    <p:extLst>
      <p:ext uri="{BB962C8B-B14F-4D97-AF65-F5344CB8AC3E}">
        <p14:creationId xmlns:p14="http://schemas.microsoft.com/office/powerpoint/2010/main" xmlns="" val="1177853854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527" userDrawn="1">
          <p15:clr>
            <a:srgbClr val="A4A3A4"/>
          </p15:clr>
        </p15:guide>
      </p15:sldGuideLst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вертикальные карточки с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25355F3C-E6E3-4C63-B953-DD5EB36C0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03E8EC5-9DB4-4A6C-A7A6-D4BF7DFE28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92200" y="6620603"/>
            <a:ext cx="236538" cy="153888"/>
          </a:xfrm>
        </p:spPr>
        <p:txBody>
          <a:bodyPr/>
          <a:lstStyle/>
          <a:p>
            <a:fld id="{B6AA8A74-8566-41AB-BE36-77E5736D8C67}" type="slidenum">
              <a:rPr lang="ru-RU" smtClean="0"/>
              <a:pPr/>
              <a:t>‹#›</a:t>
            </a:fld>
            <a:endParaRPr lang="ru-RU" sz="1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B5CBE75-DB49-402A-A589-8CF0928E92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28738" y="6649906"/>
            <a:ext cx="9710420" cy="110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kumimoji="0" lang="ru-RU" sz="800" b="0" i="1" u="none" strike="noStrike" kern="1200" cap="none" spc="0" normalizeH="0" baseline="0" dirty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ru-RU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xmlns="" id="{D0C080EA-FDDC-4F25-97DE-051C3CBCEC0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92200" y="4101930"/>
            <a:ext cx="3036385" cy="2243306"/>
          </a:xfrm>
          <a:custGeom>
            <a:avLst/>
            <a:gdLst>
              <a:gd name="connsiteX0" fmla="*/ 0 w 4659242"/>
              <a:gd name="connsiteY0" fmla="*/ 0 h 2243306"/>
              <a:gd name="connsiteX1" fmla="*/ 4659242 w 4659242"/>
              <a:gd name="connsiteY1" fmla="*/ 0 h 2243306"/>
              <a:gd name="connsiteX2" fmla="*/ 4659242 w 4659242"/>
              <a:gd name="connsiteY2" fmla="*/ 2173334 h 2243306"/>
              <a:gd name="connsiteX3" fmla="*/ 4653745 w 4659242"/>
              <a:gd name="connsiteY3" fmla="*/ 2200564 h 2243306"/>
              <a:gd name="connsiteX4" fmla="*/ 4589262 w 4659242"/>
              <a:gd name="connsiteY4" fmla="*/ 2243306 h 2243306"/>
              <a:gd name="connsiteX5" fmla="*/ 69982 w 4659242"/>
              <a:gd name="connsiteY5" fmla="*/ 2243306 h 2243306"/>
              <a:gd name="connsiteX6" fmla="*/ 0 w 4659242"/>
              <a:gd name="connsiteY6" fmla="*/ 2173324 h 2243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59242" h="2243306">
                <a:moveTo>
                  <a:pt x="0" y="0"/>
                </a:moveTo>
                <a:lnTo>
                  <a:pt x="4659242" y="0"/>
                </a:lnTo>
                <a:lnTo>
                  <a:pt x="4659242" y="2173334"/>
                </a:lnTo>
                <a:lnTo>
                  <a:pt x="4653745" y="2200564"/>
                </a:lnTo>
                <a:cubicBezTo>
                  <a:pt x="4643121" y="2225682"/>
                  <a:pt x="4618250" y="2243306"/>
                  <a:pt x="4589262" y="2243306"/>
                </a:cubicBezTo>
                <a:lnTo>
                  <a:pt x="69982" y="2243306"/>
                </a:lnTo>
                <a:cubicBezTo>
                  <a:pt x="31332" y="2243306"/>
                  <a:pt x="0" y="2211974"/>
                  <a:pt x="0" y="2173324"/>
                </a:cubicBezTo>
                <a:close/>
              </a:path>
            </a:pathLst>
          </a:cu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lang="ru-RU" sz="1800" dirty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ru-RU" dirty="0"/>
              <a:t>Фотография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xmlns="" id="{4FA8A3AE-9FC8-439D-9010-CBA364DBFFE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585340" y="4101930"/>
            <a:ext cx="3036385" cy="2243306"/>
          </a:xfrm>
          <a:custGeom>
            <a:avLst/>
            <a:gdLst>
              <a:gd name="connsiteX0" fmla="*/ 0 w 4659242"/>
              <a:gd name="connsiteY0" fmla="*/ 0 h 2243306"/>
              <a:gd name="connsiteX1" fmla="*/ 4659242 w 4659242"/>
              <a:gd name="connsiteY1" fmla="*/ 0 h 2243306"/>
              <a:gd name="connsiteX2" fmla="*/ 4659242 w 4659242"/>
              <a:gd name="connsiteY2" fmla="*/ 2173334 h 2243306"/>
              <a:gd name="connsiteX3" fmla="*/ 4653745 w 4659242"/>
              <a:gd name="connsiteY3" fmla="*/ 2200564 h 2243306"/>
              <a:gd name="connsiteX4" fmla="*/ 4589262 w 4659242"/>
              <a:gd name="connsiteY4" fmla="*/ 2243306 h 2243306"/>
              <a:gd name="connsiteX5" fmla="*/ 69982 w 4659242"/>
              <a:gd name="connsiteY5" fmla="*/ 2243306 h 2243306"/>
              <a:gd name="connsiteX6" fmla="*/ 0 w 4659242"/>
              <a:gd name="connsiteY6" fmla="*/ 2173324 h 2243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59242" h="2243306">
                <a:moveTo>
                  <a:pt x="0" y="0"/>
                </a:moveTo>
                <a:lnTo>
                  <a:pt x="4659242" y="0"/>
                </a:lnTo>
                <a:lnTo>
                  <a:pt x="4659242" y="2173334"/>
                </a:lnTo>
                <a:lnTo>
                  <a:pt x="4653745" y="2200564"/>
                </a:lnTo>
                <a:cubicBezTo>
                  <a:pt x="4643121" y="2225682"/>
                  <a:pt x="4618250" y="2243306"/>
                  <a:pt x="4589262" y="2243306"/>
                </a:cubicBezTo>
                <a:lnTo>
                  <a:pt x="69982" y="2243306"/>
                </a:lnTo>
                <a:cubicBezTo>
                  <a:pt x="31332" y="2243306"/>
                  <a:pt x="0" y="2211974"/>
                  <a:pt x="0" y="2173324"/>
                </a:cubicBezTo>
                <a:close/>
              </a:path>
            </a:pathLst>
          </a:cu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lang="ru-RU" sz="1800" dirty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ru-RU" dirty="0"/>
              <a:t>Фотография</a:t>
            </a:r>
          </a:p>
        </p:txBody>
      </p:sp>
      <p:sp>
        <p:nvSpPr>
          <p:cNvPr id="28" name="Picture Placeholder 14">
            <a:extLst>
              <a:ext uri="{FF2B5EF4-FFF2-40B4-BE49-F238E27FC236}">
                <a16:creationId xmlns:a16="http://schemas.microsoft.com/office/drawing/2014/main" xmlns="" id="{88F2BDCB-B8D5-46C5-B498-B34DD65BC9B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071490" y="4101930"/>
            <a:ext cx="3036385" cy="2243306"/>
          </a:xfrm>
          <a:custGeom>
            <a:avLst/>
            <a:gdLst>
              <a:gd name="connsiteX0" fmla="*/ 0 w 4659242"/>
              <a:gd name="connsiteY0" fmla="*/ 0 h 2243306"/>
              <a:gd name="connsiteX1" fmla="*/ 4659242 w 4659242"/>
              <a:gd name="connsiteY1" fmla="*/ 0 h 2243306"/>
              <a:gd name="connsiteX2" fmla="*/ 4659242 w 4659242"/>
              <a:gd name="connsiteY2" fmla="*/ 2173334 h 2243306"/>
              <a:gd name="connsiteX3" fmla="*/ 4653745 w 4659242"/>
              <a:gd name="connsiteY3" fmla="*/ 2200564 h 2243306"/>
              <a:gd name="connsiteX4" fmla="*/ 4589262 w 4659242"/>
              <a:gd name="connsiteY4" fmla="*/ 2243306 h 2243306"/>
              <a:gd name="connsiteX5" fmla="*/ 69982 w 4659242"/>
              <a:gd name="connsiteY5" fmla="*/ 2243306 h 2243306"/>
              <a:gd name="connsiteX6" fmla="*/ 0 w 4659242"/>
              <a:gd name="connsiteY6" fmla="*/ 2173324 h 2243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59242" h="2243306">
                <a:moveTo>
                  <a:pt x="0" y="0"/>
                </a:moveTo>
                <a:lnTo>
                  <a:pt x="4659242" y="0"/>
                </a:lnTo>
                <a:lnTo>
                  <a:pt x="4659242" y="2173334"/>
                </a:lnTo>
                <a:lnTo>
                  <a:pt x="4653745" y="2200564"/>
                </a:lnTo>
                <a:cubicBezTo>
                  <a:pt x="4643121" y="2225682"/>
                  <a:pt x="4618250" y="2243306"/>
                  <a:pt x="4589262" y="2243306"/>
                </a:cubicBezTo>
                <a:lnTo>
                  <a:pt x="69982" y="2243306"/>
                </a:lnTo>
                <a:cubicBezTo>
                  <a:pt x="31332" y="2243306"/>
                  <a:pt x="0" y="2211974"/>
                  <a:pt x="0" y="2173324"/>
                </a:cubicBezTo>
                <a:close/>
              </a:path>
            </a:pathLst>
          </a:cu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lang="ru-RU" sz="1800" dirty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ru-RU" dirty="0"/>
              <a:t>Фотография</a:t>
            </a:r>
          </a:p>
        </p:txBody>
      </p:sp>
    </p:spTree>
    <p:extLst>
      <p:ext uri="{BB962C8B-B14F-4D97-AF65-F5344CB8AC3E}">
        <p14:creationId xmlns:p14="http://schemas.microsoft.com/office/powerpoint/2010/main" xmlns="" val="245200867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527" userDrawn="1">
          <p15:clr>
            <a:srgbClr val="A4A3A4"/>
          </p15:clr>
        </p15:guide>
      </p15:sldGuideLst>
    </p:ext>
  </p:extLs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вертикальные карточки с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25355F3C-E6E3-4C63-B953-DD5EB36C0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03E8EC5-9DB4-4A6C-A7A6-D4BF7DFE28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92200" y="6620603"/>
            <a:ext cx="236538" cy="153888"/>
          </a:xfrm>
        </p:spPr>
        <p:txBody>
          <a:bodyPr/>
          <a:lstStyle/>
          <a:p>
            <a:fld id="{B6AA8A74-8566-41AB-BE36-77E5736D8C67}" type="slidenum">
              <a:rPr lang="ru-RU" smtClean="0"/>
              <a:pPr/>
              <a:t>‹#›</a:t>
            </a:fld>
            <a:endParaRPr lang="ru-RU" sz="1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B5CBE75-DB49-402A-A589-8CF0928E92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28738" y="6649906"/>
            <a:ext cx="9710420" cy="110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kumimoji="0" lang="ru-RU" sz="800" b="0" i="1" u="none" strike="noStrike" kern="1200" cap="none" spc="0" normalizeH="0" baseline="0" dirty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ru-RU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xmlns="" id="{D0C080EA-FDDC-4F25-97DE-051C3CBCEC0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92201" y="4101930"/>
            <a:ext cx="2269387" cy="2243306"/>
          </a:xfrm>
          <a:custGeom>
            <a:avLst/>
            <a:gdLst>
              <a:gd name="connsiteX0" fmla="*/ 0 w 4659242"/>
              <a:gd name="connsiteY0" fmla="*/ 0 h 2243306"/>
              <a:gd name="connsiteX1" fmla="*/ 4659242 w 4659242"/>
              <a:gd name="connsiteY1" fmla="*/ 0 h 2243306"/>
              <a:gd name="connsiteX2" fmla="*/ 4659242 w 4659242"/>
              <a:gd name="connsiteY2" fmla="*/ 2173334 h 2243306"/>
              <a:gd name="connsiteX3" fmla="*/ 4653745 w 4659242"/>
              <a:gd name="connsiteY3" fmla="*/ 2200564 h 2243306"/>
              <a:gd name="connsiteX4" fmla="*/ 4589262 w 4659242"/>
              <a:gd name="connsiteY4" fmla="*/ 2243306 h 2243306"/>
              <a:gd name="connsiteX5" fmla="*/ 69982 w 4659242"/>
              <a:gd name="connsiteY5" fmla="*/ 2243306 h 2243306"/>
              <a:gd name="connsiteX6" fmla="*/ 0 w 4659242"/>
              <a:gd name="connsiteY6" fmla="*/ 2173324 h 2243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59242" h="2243306">
                <a:moveTo>
                  <a:pt x="0" y="0"/>
                </a:moveTo>
                <a:lnTo>
                  <a:pt x="4659242" y="0"/>
                </a:lnTo>
                <a:lnTo>
                  <a:pt x="4659242" y="2173334"/>
                </a:lnTo>
                <a:lnTo>
                  <a:pt x="4653745" y="2200564"/>
                </a:lnTo>
                <a:cubicBezTo>
                  <a:pt x="4643121" y="2225682"/>
                  <a:pt x="4618250" y="2243306"/>
                  <a:pt x="4589262" y="2243306"/>
                </a:cubicBezTo>
                <a:lnTo>
                  <a:pt x="69982" y="2243306"/>
                </a:lnTo>
                <a:cubicBezTo>
                  <a:pt x="31332" y="2243306"/>
                  <a:pt x="0" y="2211974"/>
                  <a:pt x="0" y="2173324"/>
                </a:cubicBezTo>
                <a:close/>
              </a:path>
            </a:pathLst>
          </a:cu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lang="ru-RU" sz="1800" dirty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ru-RU" dirty="0"/>
              <a:t>Фотография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xmlns="" id="{4FA8A3AE-9FC8-439D-9010-CBA364DBFFE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671654" y="4101930"/>
            <a:ext cx="2269387" cy="2243306"/>
          </a:xfrm>
          <a:custGeom>
            <a:avLst/>
            <a:gdLst>
              <a:gd name="connsiteX0" fmla="*/ 0 w 4659242"/>
              <a:gd name="connsiteY0" fmla="*/ 0 h 2243306"/>
              <a:gd name="connsiteX1" fmla="*/ 4659242 w 4659242"/>
              <a:gd name="connsiteY1" fmla="*/ 0 h 2243306"/>
              <a:gd name="connsiteX2" fmla="*/ 4659242 w 4659242"/>
              <a:gd name="connsiteY2" fmla="*/ 2173334 h 2243306"/>
              <a:gd name="connsiteX3" fmla="*/ 4653745 w 4659242"/>
              <a:gd name="connsiteY3" fmla="*/ 2200564 h 2243306"/>
              <a:gd name="connsiteX4" fmla="*/ 4589262 w 4659242"/>
              <a:gd name="connsiteY4" fmla="*/ 2243306 h 2243306"/>
              <a:gd name="connsiteX5" fmla="*/ 69982 w 4659242"/>
              <a:gd name="connsiteY5" fmla="*/ 2243306 h 2243306"/>
              <a:gd name="connsiteX6" fmla="*/ 0 w 4659242"/>
              <a:gd name="connsiteY6" fmla="*/ 2173324 h 2243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59242" h="2243306">
                <a:moveTo>
                  <a:pt x="0" y="0"/>
                </a:moveTo>
                <a:lnTo>
                  <a:pt x="4659242" y="0"/>
                </a:lnTo>
                <a:lnTo>
                  <a:pt x="4659242" y="2173334"/>
                </a:lnTo>
                <a:lnTo>
                  <a:pt x="4653745" y="2200564"/>
                </a:lnTo>
                <a:cubicBezTo>
                  <a:pt x="4643121" y="2225682"/>
                  <a:pt x="4618250" y="2243306"/>
                  <a:pt x="4589262" y="2243306"/>
                </a:cubicBezTo>
                <a:lnTo>
                  <a:pt x="69982" y="2243306"/>
                </a:lnTo>
                <a:cubicBezTo>
                  <a:pt x="31332" y="2243306"/>
                  <a:pt x="0" y="2211974"/>
                  <a:pt x="0" y="2173324"/>
                </a:cubicBezTo>
                <a:close/>
              </a:path>
            </a:pathLst>
          </a:cu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lang="ru-RU" sz="1800" dirty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ru-RU" dirty="0"/>
              <a:t>Фотография</a:t>
            </a:r>
          </a:p>
        </p:txBody>
      </p:sp>
      <p:sp>
        <p:nvSpPr>
          <p:cNvPr id="28" name="Picture Placeholder 14">
            <a:extLst>
              <a:ext uri="{FF2B5EF4-FFF2-40B4-BE49-F238E27FC236}">
                <a16:creationId xmlns:a16="http://schemas.microsoft.com/office/drawing/2014/main" xmlns="" id="{88F2BDCB-B8D5-46C5-B498-B34DD65BC9B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52929" y="4101930"/>
            <a:ext cx="2269387" cy="2243306"/>
          </a:xfrm>
          <a:custGeom>
            <a:avLst/>
            <a:gdLst>
              <a:gd name="connsiteX0" fmla="*/ 0 w 4659242"/>
              <a:gd name="connsiteY0" fmla="*/ 0 h 2243306"/>
              <a:gd name="connsiteX1" fmla="*/ 4659242 w 4659242"/>
              <a:gd name="connsiteY1" fmla="*/ 0 h 2243306"/>
              <a:gd name="connsiteX2" fmla="*/ 4659242 w 4659242"/>
              <a:gd name="connsiteY2" fmla="*/ 2173334 h 2243306"/>
              <a:gd name="connsiteX3" fmla="*/ 4653745 w 4659242"/>
              <a:gd name="connsiteY3" fmla="*/ 2200564 h 2243306"/>
              <a:gd name="connsiteX4" fmla="*/ 4589262 w 4659242"/>
              <a:gd name="connsiteY4" fmla="*/ 2243306 h 2243306"/>
              <a:gd name="connsiteX5" fmla="*/ 69982 w 4659242"/>
              <a:gd name="connsiteY5" fmla="*/ 2243306 h 2243306"/>
              <a:gd name="connsiteX6" fmla="*/ 0 w 4659242"/>
              <a:gd name="connsiteY6" fmla="*/ 2173324 h 2243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59242" h="2243306">
                <a:moveTo>
                  <a:pt x="0" y="0"/>
                </a:moveTo>
                <a:lnTo>
                  <a:pt x="4659242" y="0"/>
                </a:lnTo>
                <a:lnTo>
                  <a:pt x="4659242" y="2173334"/>
                </a:lnTo>
                <a:lnTo>
                  <a:pt x="4653745" y="2200564"/>
                </a:lnTo>
                <a:cubicBezTo>
                  <a:pt x="4643121" y="2225682"/>
                  <a:pt x="4618250" y="2243306"/>
                  <a:pt x="4589262" y="2243306"/>
                </a:cubicBezTo>
                <a:lnTo>
                  <a:pt x="69982" y="2243306"/>
                </a:lnTo>
                <a:cubicBezTo>
                  <a:pt x="31332" y="2243306"/>
                  <a:pt x="0" y="2211974"/>
                  <a:pt x="0" y="2173324"/>
                </a:cubicBezTo>
                <a:close/>
              </a:path>
            </a:pathLst>
          </a:cu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lang="ru-RU" sz="1800" dirty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ru-RU" dirty="0"/>
              <a:t>Фотография</a:t>
            </a:r>
          </a:p>
        </p:txBody>
      </p:sp>
      <p:sp>
        <p:nvSpPr>
          <p:cNvPr id="22" name="Picture Placeholder 14">
            <a:extLst>
              <a:ext uri="{FF2B5EF4-FFF2-40B4-BE49-F238E27FC236}">
                <a16:creationId xmlns:a16="http://schemas.microsoft.com/office/drawing/2014/main" xmlns="" id="{BD68CF29-070B-4282-BF53-C3A10620C79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830413" y="4101930"/>
            <a:ext cx="2269387" cy="2243306"/>
          </a:xfrm>
          <a:custGeom>
            <a:avLst/>
            <a:gdLst>
              <a:gd name="connsiteX0" fmla="*/ 0 w 4659242"/>
              <a:gd name="connsiteY0" fmla="*/ 0 h 2243306"/>
              <a:gd name="connsiteX1" fmla="*/ 4659242 w 4659242"/>
              <a:gd name="connsiteY1" fmla="*/ 0 h 2243306"/>
              <a:gd name="connsiteX2" fmla="*/ 4659242 w 4659242"/>
              <a:gd name="connsiteY2" fmla="*/ 2173334 h 2243306"/>
              <a:gd name="connsiteX3" fmla="*/ 4653745 w 4659242"/>
              <a:gd name="connsiteY3" fmla="*/ 2200564 h 2243306"/>
              <a:gd name="connsiteX4" fmla="*/ 4589262 w 4659242"/>
              <a:gd name="connsiteY4" fmla="*/ 2243306 h 2243306"/>
              <a:gd name="connsiteX5" fmla="*/ 69982 w 4659242"/>
              <a:gd name="connsiteY5" fmla="*/ 2243306 h 2243306"/>
              <a:gd name="connsiteX6" fmla="*/ 0 w 4659242"/>
              <a:gd name="connsiteY6" fmla="*/ 2173324 h 2243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59242" h="2243306">
                <a:moveTo>
                  <a:pt x="0" y="0"/>
                </a:moveTo>
                <a:lnTo>
                  <a:pt x="4659242" y="0"/>
                </a:lnTo>
                <a:lnTo>
                  <a:pt x="4659242" y="2173334"/>
                </a:lnTo>
                <a:lnTo>
                  <a:pt x="4653745" y="2200564"/>
                </a:lnTo>
                <a:cubicBezTo>
                  <a:pt x="4643121" y="2225682"/>
                  <a:pt x="4618250" y="2243306"/>
                  <a:pt x="4589262" y="2243306"/>
                </a:cubicBezTo>
                <a:lnTo>
                  <a:pt x="69982" y="2243306"/>
                </a:lnTo>
                <a:cubicBezTo>
                  <a:pt x="31332" y="2243306"/>
                  <a:pt x="0" y="2211974"/>
                  <a:pt x="0" y="2173324"/>
                </a:cubicBezTo>
                <a:close/>
              </a:path>
            </a:pathLst>
          </a:cu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lang="ru-RU" sz="1800" dirty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ru-RU" dirty="0"/>
              <a:t>Фотография</a:t>
            </a:r>
          </a:p>
        </p:txBody>
      </p:sp>
    </p:spTree>
    <p:extLst>
      <p:ext uri="{BB962C8B-B14F-4D97-AF65-F5344CB8AC3E}">
        <p14:creationId xmlns:p14="http://schemas.microsoft.com/office/powerpoint/2010/main" xmlns="" val="4043693096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527" userDrawn="1">
          <p15:clr>
            <a:srgbClr val="A4A3A4"/>
          </p15:clr>
        </p15:guide>
      </p15:sldGuideLst>
    </p:ext>
  </p:extLs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окап ноутбу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25355F3C-E6E3-4C63-B953-DD5EB36C0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03E8EC5-9DB4-4A6C-A7A6-D4BF7DFE28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92200" y="6620603"/>
            <a:ext cx="236538" cy="153888"/>
          </a:xfrm>
        </p:spPr>
        <p:txBody>
          <a:bodyPr/>
          <a:lstStyle/>
          <a:p>
            <a:fld id="{B6AA8A74-8566-41AB-BE36-77E5736D8C67}" type="slidenum">
              <a:rPr lang="ru-RU" smtClean="0"/>
              <a:pPr/>
              <a:t>‹#›</a:t>
            </a:fld>
            <a:endParaRPr lang="ru-RU" sz="1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B5CBE75-DB49-402A-A589-8CF0928E92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28738" y="6649906"/>
            <a:ext cx="9710420" cy="110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kumimoji="0" lang="ru-RU" sz="800" b="0" i="1" u="none" strike="noStrike" kern="1200" cap="none" spc="0" normalizeH="0" baseline="0" dirty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ru-RU" dirty="0"/>
          </a:p>
        </p:txBody>
      </p:sp>
      <p:pic>
        <p:nvPicPr>
          <p:cNvPr id="6" name="Picture 16" descr="A screenshot of a flat screen television&#10;&#10;Description automatically generated">
            <a:extLst>
              <a:ext uri="{FF2B5EF4-FFF2-40B4-BE49-F238E27FC236}">
                <a16:creationId xmlns:a16="http://schemas.microsoft.com/office/drawing/2014/main" xmlns="" id="{468BE97C-7BE9-4254-ADB9-BBADE1E30B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00111" y="1179094"/>
            <a:ext cx="9550185" cy="5639383"/>
          </a:xfrm>
          <a:prstGeom prst="rect">
            <a:avLst/>
          </a:prstGeom>
        </p:spPr>
      </p:pic>
      <p:sp>
        <p:nvSpPr>
          <p:cNvPr id="8" name="Рисунок 3">
            <a:extLst>
              <a:ext uri="{FF2B5EF4-FFF2-40B4-BE49-F238E27FC236}">
                <a16:creationId xmlns:a16="http://schemas.microsoft.com/office/drawing/2014/main" xmlns="" id="{D4E40A85-C800-414C-BEE1-B578D5514CD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014913" y="1516856"/>
            <a:ext cx="6238875" cy="3819525"/>
          </a:xfrm>
          <a:prstGeom prst="rect">
            <a:avLst/>
          </a:pr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ru-RU" sz="1800" dirty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ru-RU" dirty="0"/>
              <a:t>Вставьте</a:t>
            </a:r>
            <a:br>
              <a:rPr lang="ru-RU" dirty="0"/>
            </a:br>
            <a:r>
              <a:rPr lang="ru-RU" dirty="0"/>
              <a:t>скриншот</a:t>
            </a:r>
          </a:p>
        </p:txBody>
      </p:sp>
    </p:spTree>
    <p:extLst>
      <p:ext uri="{BB962C8B-B14F-4D97-AF65-F5344CB8AC3E}">
        <p14:creationId xmlns:p14="http://schemas.microsoft.com/office/powerpoint/2010/main" xmlns="" val="4266812790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527" userDrawn="1">
          <p15:clr>
            <a:srgbClr val="A4A3A4"/>
          </p15:clr>
        </p15:guide>
      </p15:sldGuideLst>
    </p:ext>
  </p:extLs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окап телефо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22">
            <a:extLst>
              <a:ext uri="{FF2B5EF4-FFF2-40B4-BE49-F238E27FC236}">
                <a16:creationId xmlns:a16="http://schemas.microsoft.com/office/drawing/2014/main" xmlns="" id="{C784C029-6C93-413D-8699-4362434FDC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/>
          </a:blip>
          <a:srcRect l="34033" t="15463" r="28889" b="14498"/>
          <a:stretch/>
        </p:blipFill>
        <p:spPr>
          <a:xfrm>
            <a:off x="8442477" y="1060171"/>
            <a:ext cx="2918577" cy="5513074"/>
          </a:xfrm>
          <a:prstGeom prst="rect">
            <a:avLst/>
          </a:prstGeom>
          <a:noFill/>
          <a:ln>
            <a:noFill/>
          </a:ln>
          <a:effectLst>
            <a:outerShdw blurRad="342900" dist="114300" dir="2700000" algn="tl" rotWithShape="0">
              <a:srgbClr val="000000">
                <a:alpha val="30980"/>
              </a:srgbClr>
            </a:outerShdw>
          </a:effectLst>
        </p:spPr>
      </p:pic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25355F3C-E6E3-4C63-B953-DD5EB36C0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03E8EC5-9DB4-4A6C-A7A6-D4BF7DFE28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92200" y="6620603"/>
            <a:ext cx="236538" cy="153888"/>
          </a:xfrm>
        </p:spPr>
        <p:txBody>
          <a:bodyPr/>
          <a:lstStyle/>
          <a:p>
            <a:fld id="{B6AA8A74-8566-41AB-BE36-77E5736D8C67}" type="slidenum">
              <a:rPr lang="ru-RU" smtClean="0"/>
              <a:pPr/>
              <a:t>‹#›</a:t>
            </a:fld>
            <a:endParaRPr lang="ru-RU" sz="1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B5CBE75-DB49-402A-A589-8CF0928E92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28738" y="6649906"/>
            <a:ext cx="9710420" cy="110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kumimoji="0" lang="ru-RU" sz="800" b="0" i="1" u="none" strike="noStrike" kern="1200" cap="none" spc="0" normalizeH="0" baseline="0" dirty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ru-RU" dirty="0"/>
          </a:p>
        </p:txBody>
      </p:sp>
      <p:sp>
        <p:nvSpPr>
          <p:cNvPr id="11" name="Рисунок 21">
            <a:extLst>
              <a:ext uri="{FF2B5EF4-FFF2-40B4-BE49-F238E27FC236}">
                <a16:creationId xmlns:a16="http://schemas.microsoft.com/office/drawing/2014/main" xmlns="" id="{D48C7C90-CD98-4D00-8F58-3DFE15D1F7E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820589" y="1435154"/>
            <a:ext cx="2200456" cy="4779909"/>
          </a:xfrm>
          <a:custGeom>
            <a:avLst/>
            <a:gdLst>
              <a:gd name="connsiteX0" fmla="*/ 394614 w 1920529"/>
              <a:gd name="connsiteY0" fmla="*/ 295 h 4171841"/>
              <a:gd name="connsiteX1" fmla="*/ 433387 w 1920529"/>
              <a:gd name="connsiteY1" fmla="*/ 32559 h 4171841"/>
              <a:gd name="connsiteX2" fmla="*/ 439896 w 1920529"/>
              <a:gd name="connsiteY2" fmla="*/ 66237 h 4171841"/>
              <a:gd name="connsiteX3" fmla="*/ 496498 w 1920529"/>
              <a:gd name="connsiteY3" fmla="*/ 136991 h 4171841"/>
              <a:gd name="connsiteX4" fmla="*/ 622911 w 1920529"/>
              <a:gd name="connsiteY4" fmla="*/ 165009 h 4171841"/>
              <a:gd name="connsiteX5" fmla="*/ 1301480 w 1920529"/>
              <a:gd name="connsiteY5" fmla="*/ 165009 h 4171841"/>
              <a:gd name="connsiteX6" fmla="*/ 1413082 w 1920529"/>
              <a:gd name="connsiteY6" fmla="*/ 142934 h 4171841"/>
              <a:gd name="connsiteX7" fmla="*/ 1487325 w 1920529"/>
              <a:gd name="connsiteY7" fmla="*/ 46427 h 4171841"/>
              <a:gd name="connsiteX8" fmla="*/ 1541191 w 1920529"/>
              <a:gd name="connsiteY8" fmla="*/ 295 h 4171841"/>
              <a:gd name="connsiteX9" fmla="*/ 1690244 w 1920529"/>
              <a:gd name="connsiteY9" fmla="*/ 484 h 4171841"/>
              <a:gd name="connsiteX10" fmla="*/ 1809864 w 1920529"/>
              <a:gd name="connsiteY10" fmla="*/ 27182 h 4171841"/>
              <a:gd name="connsiteX11" fmla="*/ 1912599 w 1920529"/>
              <a:gd name="connsiteY11" fmla="*/ 180480 h 4171841"/>
              <a:gd name="connsiteX12" fmla="*/ 1920145 w 1920529"/>
              <a:gd name="connsiteY12" fmla="*/ 329062 h 4171841"/>
              <a:gd name="connsiteX13" fmla="*/ 1920428 w 1920529"/>
              <a:gd name="connsiteY13" fmla="*/ 2963247 h 4171841"/>
              <a:gd name="connsiteX14" fmla="*/ 1920334 w 1920529"/>
              <a:gd name="connsiteY14" fmla="*/ 3268147 h 4171841"/>
              <a:gd name="connsiteX15" fmla="*/ 1917409 w 1920529"/>
              <a:gd name="connsiteY15" fmla="*/ 3893887 h 4171841"/>
              <a:gd name="connsiteX16" fmla="*/ 1912881 w 1920529"/>
              <a:gd name="connsiteY16" fmla="*/ 4001431 h 4171841"/>
              <a:gd name="connsiteX17" fmla="*/ 1766092 w 1920529"/>
              <a:gd name="connsiteY17" fmla="*/ 4161993 h 4171841"/>
              <a:gd name="connsiteX18" fmla="*/ 1675246 w 1920529"/>
              <a:gd name="connsiteY18" fmla="*/ 4171427 h 4171841"/>
              <a:gd name="connsiteX19" fmla="*/ 246976 w 1920529"/>
              <a:gd name="connsiteY19" fmla="*/ 4171616 h 4171841"/>
              <a:gd name="connsiteX20" fmla="*/ 125186 w 1920529"/>
              <a:gd name="connsiteY20" fmla="*/ 4153787 h 4171841"/>
              <a:gd name="connsiteX21" fmla="*/ 43867 w 1920529"/>
              <a:gd name="connsiteY21" fmla="*/ 4090297 h 4171841"/>
              <a:gd name="connsiteX22" fmla="*/ 6604 w 1920529"/>
              <a:gd name="connsiteY22" fmla="*/ 3969451 h 4171841"/>
              <a:gd name="connsiteX23" fmla="*/ 0 w 1920529"/>
              <a:gd name="connsiteY23" fmla="*/ 2066664 h 4171841"/>
              <a:gd name="connsiteX24" fmla="*/ 2170 w 1920529"/>
              <a:gd name="connsiteY24" fmla="*/ 2066664 h 4171841"/>
              <a:gd name="connsiteX25" fmla="*/ 2548 w 1920529"/>
              <a:gd name="connsiteY25" fmla="*/ 303685 h 4171841"/>
              <a:gd name="connsiteX26" fmla="*/ 11321 w 1920529"/>
              <a:gd name="connsiteY26" fmla="*/ 171330 h 4171841"/>
              <a:gd name="connsiteX27" fmla="*/ 181695 w 1920529"/>
              <a:gd name="connsiteY27" fmla="*/ 5107 h 4171841"/>
              <a:gd name="connsiteX28" fmla="*/ 252447 w 1920529"/>
              <a:gd name="connsiteY28" fmla="*/ 484 h 4171841"/>
              <a:gd name="connsiteX29" fmla="*/ 394614 w 1920529"/>
              <a:gd name="connsiteY29" fmla="*/ 295 h 4171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920529" h="4171841">
                <a:moveTo>
                  <a:pt x="394614" y="295"/>
                </a:moveTo>
                <a:cubicBezTo>
                  <a:pt x="420934" y="484"/>
                  <a:pt x="428009" y="6805"/>
                  <a:pt x="433387" y="32559"/>
                </a:cubicBezTo>
                <a:cubicBezTo>
                  <a:pt x="435651" y="43786"/>
                  <a:pt x="437538" y="55106"/>
                  <a:pt x="439896" y="66237"/>
                </a:cubicBezTo>
                <a:cubicBezTo>
                  <a:pt x="446972" y="99161"/>
                  <a:pt x="466688" y="121897"/>
                  <a:pt x="496498" y="136991"/>
                </a:cubicBezTo>
                <a:cubicBezTo>
                  <a:pt x="536308" y="157085"/>
                  <a:pt x="579044" y="164820"/>
                  <a:pt x="622911" y="165009"/>
                </a:cubicBezTo>
                <a:cubicBezTo>
                  <a:pt x="849132" y="165574"/>
                  <a:pt x="1075353" y="165480"/>
                  <a:pt x="1301480" y="165009"/>
                </a:cubicBezTo>
                <a:cubicBezTo>
                  <a:pt x="1339782" y="164915"/>
                  <a:pt x="1377233" y="158027"/>
                  <a:pt x="1413082" y="142934"/>
                </a:cubicBezTo>
                <a:cubicBezTo>
                  <a:pt x="1456571" y="124633"/>
                  <a:pt x="1480627" y="92841"/>
                  <a:pt x="1487325" y="46427"/>
                </a:cubicBezTo>
                <a:cubicBezTo>
                  <a:pt x="1493740" y="1994"/>
                  <a:pt x="1496382" y="295"/>
                  <a:pt x="1541191" y="295"/>
                </a:cubicBezTo>
                <a:cubicBezTo>
                  <a:pt x="1590907" y="295"/>
                  <a:pt x="1640529" y="-82"/>
                  <a:pt x="1690244" y="484"/>
                </a:cubicBezTo>
                <a:cubicBezTo>
                  <a:pt x="1731848" y="956"/>
                  <a:pt x="1772696" y="6994"/>
                  <a:pt x="1809864" y="27182"/>
                </a:cubicBezTo>
                <a:cubicBezTo>
                  <a:pt x="1870713" y="60200"/>
                  <a:pt x="1905711" y="111991"/>
                  <a:pt x="1912599" y="180480"/>
                </a:cubicBezTo>
                <a:cubicBezTo>
                  <a:pt x="1917598" y="229724"/>
                  <a:pt x="1920145" y="279534"/>
                  <a:pt x="1920145" y="329062"/>
                </a:cubicBezTo>
                <a:cubicBezTo>
                  <a:pt x="1920523" y="1207155"/>
                  <a:pt x="1920428" y="2085155"/>
                  <a:pt x="1920428" y="2963247"/>
                </a:cubicBezTo>
                <a:cubicBezTo>
                  <a:pt x="1920428" y="3064849"/>
                  <a:pt x="1920711" y="3166544"/>
                  <a:pt x="1920334" y="3268147"/>
                </a:cubicBezTo>
                <a:cubicBezTo>
                  <a:pt x="1919579" y="3476726"/>
                  <a:pt x="1918730" y="3685306"/>
                  <a:pt x="1917409" y="3893887"/>
                </a:cubicBezTo>
                <a:cubicBezTo>
                  <a:pt x="1917221" y="3929735"/>
                  <a:pt x="1915334" y="3965677"/>
                  <a:pt x="1912881" y="4001431"/>
                </a:cubicBezTo>
                <a:cubicBezTo>
                  <a:pt x="1907410" y="4080204"/>
                  <a:pt x="1847789" y="4146145"/>
                  <a:pt x="1766092" y="4161993"/>
                </a:cubicBezTo>
                <a:cubicBezTo>
                  <a:pt x="1736281" y="4167749"/>
                  <a:pt x="1705528" y="4171333"/>
                  <a:pt x="1675246" y="4171427"/>
                </a:cubicBezTo>
                <a:cubicBezTo>
                  <a:pt x="1199124" y="4171994"/>
                  <a:pt x="723097" y="4171900"/>
                  <a:pt x="246976" y="4171616"/>
                </a:cubicBezTo>
                <a:cubicBezTo>
                  <a:pt x="205750" y="4171616"/>
                  <a:pt x="164808" y="4166805"/>
                  <a:pt x="125186" y="4153787"/>
                </a:cubicBezTo>
                <a:cubicBezTo>
                  <a:pt x="90281" y="4142371"/>
                  <a:pt x="63207" y="4121335"/>
                  <a:pt x="43867" y="4090297"/>
                </a:cubicBezTo>
                <a:cubicBezTo>
                  <a:pt x="20849" y="4053317"/>
                  <a:pt x="6698" y="4013978"/>
                  <a:pt x="6604" y="3969451"/>
                </a:cubicBezTo>
                <a:cubicBezTo>
                  <a:pt x="4623" y="3335126"/>
                  <a:pt x="2264" y="2700895"/>
                  <a:pt x="0" y="2066664"/>
                </a:cubicBezTo>
                <a:cubicBezTo>
                  <a:pt x="755" y="2066664"/>
                  <a:pt x="1510" y="2066664"/>
                  <a:pt x="2170" y="2066664"/>
                </a:cubicBezTo>
                <a:cubicBezTo>
                  <a:pt x="2170" y="1479036"/>
                  <a:pt x="1981" y="891314"/>
                  <a:pt x="2548" y="303685"/>
                </a:cubicBezTo>
                <a:cubicBezTo>
                  <a:pt x="2548" y="259535"/>
                  <a:pt x="5944" y="215102"/>
                  <a:pt x="11321" y="171330"/>
                </a:cubicBezTo>
                <a:cubicBezTo>
                  <a:pt x="23679" y="71710"/>
                  <a:pt x="102829" y="15107"/>
                  <a:pt x="181695" y="5107"/>
                </a:cubicBezTo>
                <a:cubicBezTo>
                  <a:pt x="205090" y="2182"/>
                  <a:pt x="228863" y="768"/>
                  <a:pt x="252447" y="484"/>
                </a:cubicBezTo>
                <a:cubicBezTo>
                  <a:pt x="299805" y="-270"/>
                  <a:pt x="347256" y="13"/>
                  <a:pt x="394614" y="295"/>
                </a:cubicBezTo>
                <a:close/>
              </a:path>
            </a:pathLst>
          </a:cu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800" dirty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ru-RU" dirty="0"/>
              <a:t>Вставьте</a:t>
            </a:r>
            <a:br>
              <a:rPr lang="ru-RU" dirty="0"/>
            </a:br>
            <a:r>
              <a:rPr lang="ru-RU" dirty="0"/>
              <a:t>скриншот</a:t>
            </a:r>
          </a:p>
        </p:txBody>
      </p:sp>
    </p:spTree>
    <p:extLst>
      <p:ext uri="{BB962C8B-B14F-4D97-AF65-F5344CB8AC3E}">
        <p14:creationId xmlns:p14="http://schemas.microsoft.com/office/powerpoint/2010/main" xmlns="" val="1875046401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527" userDrawn="1">
          <p15:clr>
            <a:srgbClr val="A4A3A4"/>
          </p15:clr>
        </p15:guide>
      </p15:sldGuideLst>
    </p:ext>
  </p:extLs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окап онлайн-клас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hoji, building&#10;&#10;Description automatically generated">
            <a:extLst>
              <a:ext uri="{FF2B5EF4-FFF2-40B4-BE49-F238E27FC236}">
                <a16:creationId xmlns:a16="http://schemas.microsoft.com/office/drawing/2014/main" xmlns="" id="{F872D83B-9F67-43CD-A259-38D41C4292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33177" y="2078515"/>
            <a:ext cx="5158694" cy="3024821"/>
          </a:xfrm>
          <a:prstGeom prst="rect">
            <a:avLst/>
          </a:prstGeom>
        </p:spPr>
      </p:pic>
      <p:sp>
        <p:nvSpPr>
          <p:cNvPr id="10" name="Рисунок 10">
            <a:extLst>
              <a:ext uri="{FF2B5EF4-FFF2-40B4-BE49-F238E27FC236}">
                <a16:creationId xmlns:a16="http://schemas.microsoft.com/office/drawing/2014/main" xmlns="" id="{95D247D2-83AF-4DB7-BBBE-5F11EF99589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91275" y="2134253"/>
            <a:ext cx="1642766" cy="922591"/>
          </a:xfrm>
          <a:prstGeom prst="rect">
            <a:avLst/>
          </a:pr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ru-RU" dirty="0"/>
              <a:t>Вставьте</a:t>
            </a:r>
            <a:br>
              <a:rPr lang="ru-RU" dirty="0"/>
            </a:br>
            <a:r>
              <a:rPr lang="ru-RU" dirty="0"/>
              <a:t>скриншот</a:t>
            </a:r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25355F3C-E6E3-4C63-B953-DD5EB36C0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03E8EC5-9DB4-4A6C-A7A6-D4BF7DFE28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92200" y="6620603"/>
            <a:ext cx="236538" cy="153888"/>
          </a:xfrm>
        </p:spPr>
        <p:txBody>
          <a:bodyPr/>
          <a:lstStyle/>
          <a:p>
            <a:fld id="{B6AA8A74-8566-41AB-BE36-77E5736D8C67}" type="slidenum">
              <a:rPr lang="ru-RU" smtClean="0"/>
              <a:pPr/>
              <a:t>‹#›</a:t>
            </a:fld>
            <a:endParaRPr lang="ru-RU" sz="1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B5CBE75-DB49-402A-A589-8CF0928E92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28738" y="6649906"/>
            <a:ext cx="9710420" cy="110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kumimoji="0" lang="ru-RU" sz="800" b="0" i="1" u="none" strike="noStrike" kern="1200" cap="none" spc="0" normalizeH="0" baseline="0" dirty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ru-RU" dirty="0"/>
          </a:p>
        </p:txBody>
      </p:sp>
      <p:sp>
        <p:nvSpPr>
          <p:cNvPr id="21" name="Рисунок 10">
            <a:extLst>
              <a:ext uri="{FF2B5EF4-FFF2-40B4-BE49-F238E27FC236}">
                <a16:creationId xmlns:a16="http://schemas.microsoft.com/office/drawing/2014/main" xmlns="" id="{F6C1A6F8-E482-4CD3-B793-FB37F40D25B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083550" y="2134253"/>
            <a:ext cx="1642766" cy="922591"/>
          </a:xfrm>
          <a:prstGeom prst="rect">
            <a:avLst/>
          </a:pr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ru-RU" dirty="0"/>
              <a:t>Вставьте</a:t>
            </a:r>
            <a:br>
              <a:rPr lang="ru-RU" dirty="0"/>
            </a:br>
            <a:r>
              <a:rPr lang="ru-RU" dirty="0"/>
              <a:t>скриншот</a:t>
            </a:r>
          </a:p>
        </p:txBody>
      </p:sp>
      <p:sp>
        <p:nvSpPr>
          <p:cNvPr id="22" name="Рисунок 10">
            <a:extLst>
              <a:ext uri="{FF2B5EF4-FFF2-40B4-BE49-F238E27FC236}">
                <a16:creationId xmlns:a16="http://schemas.microsoft.com/office/drawing/2014/main" xmlns="" id="{14172962-67DB-49D3-B3D9-994E0D24582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778206" y="2134253"/>
            <a:ext cx="1642766" cy="922591"/>
          </a:xfrm>
          <a:prstGeom prst="rect">
            <a:avLst/>
          </a:pr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ru-RU" dirty="0"/>
              <a:t>Вставьте</a:t>
            </a:r>
            <a:br>
              <a:rPr lang="ru-RU" dirty="0"/>
            </a:br>
            <a:r>
              <a:rPr lang="ru-RU" dirty="0"/>
              <a:t>скриншот</a:t>
            </a:r>
          </a:p>
        </p:txBody>
      </p:sp>
      <p:sp>
        <p:nvSpPr>
          <p:cNvPr id="23" name="Рисунок 10">
            <a:extLst>
              <a:ext uri="{FF2B5EF4-FFF2-40B4-BE49-F238E27FC236}">
                <a16:creationId xmlns:a16="http://schemas.microsoft.com/office/drawing/2014/main" xmlns="" id="{ABC80502-55AA-425A-A0D5-5AB24ACACDE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391275" y="3105804"/>
            <a:ext cx="1642766" cy="922591"/>
          </a:xfrm>
          <a:prstGeom prst="rect">
            <a:avLst/>
          </a:pr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ru-RU" dirty="0"/>
              <a:t>Вставьте</a:t>
            </a:r>
            <a:br>
              <a:rPr lang="ru-RU" dirty="0"/>
            </a:br>
            <a:r>
              <a:rPr lang="ru-RU" dirty="0"/>
              <a:t>скриншот</a:t>
            </a:r>
          </a:p>
        </p:txBody>
      </p:sp>
      <p:sp>
        <p:nvSpPr>
          <p:cNvPr id="24" name="Рисунок 10">
            <a:extLst>
              <a:ext uri="{FF2B5EF4-FFF2-40B4-BE49-F238E27FC236}">
                <a16:creationId xmlns:a16="http://schemas.microsoft.com/office/drawing/2014/main" xmlns="" id="{B4385FE8-FF45-4D1A-A3A6-BD013E519ACB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083550" y="3105804"/>
            <a:ext cx="1642766" cy="922591"/>
          </a:xfrm>
          <a:prstGeom prst="rect">
            <a:avLst/>
          </a:pr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ru-RU" dirty="0"/>
              <a:t>Вставьте</a:t>
            </a:r>
            <a:br>
              <a:rPr lang="ru-RU" dirty="0"/>
            </a:br>
            <a:r>
              <a:rPr lang="ru-RU" dirty="0"/>
              <a:t>скриншот</a:t>
            </a:r>
          </a:p>
        </p:txBody>
      </p:sp>
      <p:sp>
        <p:nvSpPr>
          <p:cNvPr id="25" name="Рисунок 10">
            <a:extLst>
              <a:ext uri="{FF2B5EF4-FFF2-40B4-BE49-F238E27FC236}">
                <a16:creationId xmlns:a16="http://schemas.microsoft.com/office/drawing/2014/main" xmlns="" id="{2C5D671B-ADA7-4ED6-BFE9-E07133738969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778206" y="3105804"/>
            <a:ext cx="1642766" cy="922591"/>
          </a:xfrm>
          <a:prstGeom prst="rect">
            <a:avLst/>
          </a:pr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ru-RU" dirty="0"/>
              <a:t>Вставьте</a:t>
            </a:r>
            <a:br>
              <a:rPr lang="ru-RU" dirty="0"/>
            </a:br>
            <a:r>
              <a:rPr lang="ru-RU" dirty="0"/>
              <a:t>скриншот</a:t>
            </a:r>
          </a:p>
        </p:txBody>
      </p:sp>
      <p:sp>
        <p:nvSpPr>
          <p:cNvPr id="26" name="Рисунок 10">
            <a:extLst>
              <a:ext uri="{FF2B5EF4-FFF2-40B4-BE49-F238E27FC236}">
                <a16:creationId xmlns:a16="http://schemas.microsoft.com/office/drawing/2014/main" xmlns="" id="{BA0C9B24-D7DB-47FE-AC55-D65EF4D8321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391275" y="4084498"/>
            <a:ext cx="1642766" cy="922591"/>
          </a:xfrm>
          <a:prstGeom prst="rect">
            <a:avLst/>
          </a:pr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ru-RU" dirty="0"/>
              <a:t>Вставьте</a:t>
            </a:r>
            <a:br>
              <a:rPr lang="ru-RU" dirty="0"/>
            </a:br>
            <a:r>
              <a:rPr lang="ru-RU" dirty="0"/>
              <a:t>скриншот</a:t>
            </a:r>
          </a:p>
        </p:txBody>
      </p:sp>
      <p:sp>
        <p:nvSpPr>
          <p:cNvPr id="27" name="Рисунок 10">
            <a:extLst>
              <a:ext uri="{FF2B5EF4-FFF2-40B4-BE49-F238E27FC236}">
                <a16:creationId xmlns:a16="http://schemas.microsoft.com/office/drawing/2014/main" xmlns="" id="{B08A2850-6739-4559-B58D-9D7A351CE647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083550" y="4084498"/>
            <a:ext cx="1642766" cy="922591"/>
          </a:xfrm>
          <a:prstGeom prst="rect">
            <a:avLst/>
          </a:pr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ru-RU" dirty="0"/>
              <a:t>Вставьте</a:t>
            </a:r>
            <a:br>
              <a:rPr lang="ru-RU" dirty="0"/>
            </a:br>
            <a:r>
              <a:rPr lang="ru-RU" dirty="0"/>
              <a:t>скриншот</a:t>
            </a:r>
          </a:p>
        </p:txBody>
      </p:sp>
      <p:sp>
        <p:nvSpPr>
          <p:cNvPr id="28" name="Рисунок 10">
            <a:extLst>
              <a:ext uri="{FF2B5EF4-FFF2-40B4-BE49-F238E27FC236}">
                <a16:creationId xmlns:a16="http://schemas.microsoft.com/office/drawing/2014/main" xmlns="" id="{0D21383A-808B-4C97-9A6F-83EE82AF2288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778206" y="4084498"/>
            <a:ext cx="1642766" cy="922591"/>
          </a:xfrm>
          <a:prstGeom prst="rect">
            <a:avLst/>
          </a:pr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ru-RU" dirty="0"/>
              <a:t>Вставьте</a:t>
            </a:r>
            <a:br>
              <a:rPr lang="ru-RU" dirty="0"/>
            </a:br>
            <a:r>
              <a:rPr lang="ru-RU" dirty="0"/>
              <a:t>скриншот</a:t>
            </a:r>
          </a:p>
        </p:txBody>
      </p:sp>
    </p:spTree>
    <p:extLst>
      <p:ext uri="{BB962C8B-B14F-4D97-AF65-F5344CB8AC3E}">
        <p14:creationId xmlns:p14="http://schemas.microsoft.com/office/powerpoint/2010/main" xmlns="" val="19805860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527" userDrawn="1">
          <p15:clr>
            <a:srgbClr val="A4A3A4"/>
          </p15:clr>
        </p15:guide>
      </p15:sldGuideLst>
    </p:ext>
  </p:extLs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окап онлайн-класс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hoji, building&#10;&#10;Description automatically generated">
            <a:extLst>
              <a:ext uri="{FF2B5EF4-FFF2-40B4-BE49-F238E27FC236}">
                <a16:creationId xmlns:a16="http://schemas.microsoft.com/office/drawing/2014/main" xmlns="" id="{F872D83B-9F67-43CD-A259-38D41C4292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33177" y="2078515"/>
            <a:ext cx="5158694" cy="3024821"/>
          </a:xfrm>
          <a:prstGeom prst="rect">
            <a:avLst/>
          </a:prstGeom>
        </p:spPr>
      </p:pic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25355F3C-E6E3-4C63-B953-DD5EB36C0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03E8EC5-9DB4-4A6C-A7A6-D4BF7DFE28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92200" y="6620603"/>
            <a:ext cx="236538" cy="153888"/>
          </a:xfrm>
        </p:spPr>
        <p:txBody>
          <a:bodyPr/>
          <a:lstStyle/>
          <a:p>
            <a:fld id="{B6AA8A74-8566-41AB-BE36-77E5736D8C67}" type="slidenum">
              <a:rPr lang="ru-RU" smtClean="0"/>
              <a:pPr/>
              <a:t>‹#›</a:t>
            </a:fld>
            <a:endParaRPr lang="ru-RU" sz="1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B5CBE75-DB49-402A-A589-8CF0928E92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28738" y="6649906"/>
            <a:ext cx="9710420" cy="110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kumimoji="0" lang="ru-RU" sz="800" b="0" i="1" u="none" strike="noStrike" kern="1200" cap="none" spc="0" normalizeH="0" baseline="0" dirty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ru-RU" dirty="0"/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xmlns="" id="{CE9E0BF2-5738-4018-ABD3-24A059B08FA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91276" y="2134253"/>
            <a:ext cx="5029697" cy="2872836"/>
          </a:xfrm>
          <a:custGeom>
            <a:avLst/>
            <a:gdLst>
              <a:gd name="connsiteX0" fmla="*/ 3386931 w 5029697"/>
              <a:gd name="connsiteY0" fmla="*/ 1950245 h 2872836"/>
              <a:gd name="connsiteX1" fmla="*/ 5029697 w 5029697"/>
              <a:gd name="connsiteY1" fmla="*/ 1950245 h 2872836"/>
              <a:gd name="connsiteX2" fmla="*/ 5029697 w 5029697"/>
              <a:gd name="connsiteY2" fmla="*/ 2872836 h 2872836"/>
              <a:gd name="connsiteX3" fmla="*/ 3386931 w 5029697"/>
              <a:gd name="connsiteY3" fmla="*/ 2872836 h 2872836"/>
              <a:gd name="connsiteX4" fmla="*/ 1692275 w 5029697"/>
              <a:gd name="connsiteY4" fmla="*/ 1950245 h 2872836"/>
              <a:gd name="connsiteX5" fmla="*/ 3335041 w 5029697"/>
              <a:gd name="connsiteY5" fmla="*/ 1950245 h 2872836"/>
              <a:gd name="connsiteX6" fmla="*/ 3335041 w 5029697"/>
              <a:gd name="connsiteY6" fmla="*/ 2872836 h 2872836"/>
              <a:gd name="connsiteX7" fmla="*/ 1692275 w 5029697"/>
              <a:gd name="connsiteY7" fmla="*/ 2872836 h 2872836"/>
              <a:gd name="connsiteX8" fmla="*/ 0 w 5029697"/>
              <a:gd name="connsiteY8" fmla="*/ 1950245 h 2872836"/>
              <a:gd name="connsiteX9" fmla="*/ 1642766 w 5029697"/>
              <a:gd name="connsiteY9" fmla="*/ 1950245 h 2872836"/>
              <a:gd name="connsiteX10" fmla="*/ 1642766 w 5029697"/>
              <a:gd name="connsiteY10" fmla="*/ 2872836 h 2872836"/>
              <a:gd name="connsiteX11" fmla="*/ 0 w 5029697"/>
              <a:gd name="connsiteY11" fmla="*/ 2872836 h 2872836"/>
              <a:gd name="connsiteX12" fmla="*/ 3386931 w 5029697"/>
              <a:gd name="connsiteY12" fmla="*/ 971551 h 2872836"/>
              <a:gd name="connsiteX13" fmla="*/ 5029697 w 5029697"/>
              <a:gd name="connsiteY13" fmla="*/ 971551 h 2872836"/>
              <a:gd name="connsiteX14" fmla="*/ 5029697 w 5029697"/>
              <a:gd name="connsiteY14" fmla="*/ 1894142 h 2872836"/>
              <a:gd name="connsiteX15" fmla="*/ 3386931 w 5029697"/>
              <a:gd name="connsiteY15" fmla="*/ 1894142 h 2872836"/>
              <a:gd name="connsiteX16" fmla="*/ 1692275 w 5029697"/>
              <a:gd name="connsiteY16" fmla="*/ 971551 h 2872836"/>
              <a:gd name="connsiteX17" fmla="*/ 3335041 w 5029697"/>
              <a:gd name="connsiteY17" fmla="*/ 971551 h 2872836"/>
              <a:gd name="connsiteX18" fmla="*/ 3335041 w 5029697"/>
              <a:gd name="connsiteY18" fmla="*/ 1894142 h 2872836"/>
              <a:gd name="connsiteX19" fmla="*/ 1692275 w 5029697"/>
              <a:gd name="connsiteY19" fmla="*/ 1894142 h 2872836"/>
              <a:gd name="connsiteX20" fmla="*/ 0 w 5029697"/>
              <a:gd name="connsiteY20" fmla="*/ 971551 h 2872836"/>
              <a:gd name="connsiteX21" fmla="*/ 1642766 w 5029697"/>
              <a:gd name="connsiteY21" fmla="*/ 971551 h 2872836"/>
              <a:gd name="connsiteX22" fmla="*/ 1642766 w 5029697"/>
              <a:gd name="connsiteY22" fmla="*/ 1894142 h 2872836"/>
              <a:gd name="connsiteX23" fmla="*/ 0 w 5029697"/>
              <a:gd name="connsiteY23" fmla="*/ 1894142 h 2872836"/>
              <a:gd name="connsiteX24" fmla="*/ 3386931 w 5029697"/>
              <a:gd name="connsiteY24" fmla="*/ 0 h 2872836"/>
              <a:gd name="connsiteX25" fmla="*/ 5029697 w 5029697"/>
              <a:gd name="connsiteY25" fmla="*/ 0 h 2872836"/>
              <a:gd name="connsiteX26" fmla="*/ 5029697 w 5029697"/>
              <a:gd name="connsiteY26" fmla="*/ 922591 h 2872836"/>
              <a:gd name="connsiteX27" fmla="*/ 3386931 w 5029697"/>
              <a:gd name="connsiteY27" fmla="*/ 922591 h 2872836"/>
              <a:gd name="connsiteX28" fmla="*/ 1692275 w 5029697"/>
              <a:gd name="connsiteY28" fmla="*/ 0 h 2872836"/>
              <a:gd name="connsiteX29" fmla="*/ 3335041 w 5029697"/>
              <a:gd name="connsiteY29" fmla="*/ 0 h 2872836"/>
              <a:gd name="connsiteX30" fmla="*/ 3335041 w 5029697"/>
              <a:gd name="connsiteY30" fmla="*/ 922591 h 2872836"/>
              <a:gd name="connsiteX31" fmla="*/ 1692275 w 5029697"/>
              <a:gd name="connsiteY31" fmla="*/ 922591 h 2872836"/>
              <a:gd name="connsiteX32" fmla="*/ 0 w 5029697"/>
              <a:gd name="connsiteY32" fmla="*/ 0 h 2872836"/>
              <a:gd name="connsiteX33" fmla="*/ 1642766 w 5029697"/>
              <a:gd name="connsiteY33" fmla="*/ 0 h 2872836"/>
              <a:gd name="connsiteX34" fmla="*/ 1642766 w 5029697"/>
              <a:gd name="connsiteY34" fmla="*/ 922591 h 2872836"/>
              <a:gd name="connsiteX35" fmla="*/ 0 w 5029697"/>
              <a:gd name="connsiteY35" fmla="*/ 922591 h 2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029697" h="2872836">
                <a:moveTo>
                  <a:pt x="3386931" y="1950245"/>
                </a:moveTo>
                <a:lnTo>
                  <a:pt x="5029697" y="1950245"/>
                </a:lnTo>
                <a:lnTo>
                  <a:pt x="5029697" y="2872836"/>
                </a:lnTo>
                <a:lnTo>
                  <a:pt x="3386931" y="2872836"/>
                </a:lnTo>
                <a:close/>
                <a:moveTo>
                  <a:pt x="1692275" y="1950245"/>
                </a:moveTo>
                <a:lnTo>
                  <a:pt x="3335041" y="1950245"/>
                </a:lnTo>
                <a:lnTo>
                  <a:pt x="3335041" y="2872836"/>
                </a:lnTo>
                <a:lnTo>
                  <a:pt x="1692275" y="2872836"/>
                </a:lnTo>
                <a:close/>
                <a:moveTo>
                  <a:pt x="0" y="1950245"/>
                </a:moveTo>
                <a:lnTo>
                  <a:pt x="1642766" y="1950245"/>
                </a:lnTo>
                <a:lnTo>
                  <a:pt x="1642766" y="2872836"/>
                </a:lnTo>
                <a:lnTo>
                  <a:pt x="0" y="2872836"/>
                </a:lnTo>
                <a:close/>
                <a:moveTo>
                  <a:pt x="3386931" y="971551"/>
                </a:moveTo>
                <a:lnTo>
                  <a:pt x="5029697" y="971551"/>
                </a:lnTo>
                <a:lnTo>
                  <a:pt x="5029697" y="1894142"/>
                </a:lnTo>
                <a:lnTo>
                  <a:pt x="3386931" y="1894142"/>
                </a:lnTo>
                <a:close/>
                <a:moveTo>
                  <a:pt x="1692275" y="971551"/>
                </a:moveTo>
                <a:lnTo>
                  <a:pt x="3335041" y="971551"/>
                </a:lnTo>
                <a:lnTo>
                  <a:pt x="3335041" y="1894142"/>
                </a:lnTo>
                <a:lnTo>
                  <a:pt x="1692275" y="1894142"/>
                </a:lnTo>
                <a:close/>
                <a:moveTo>
                  <a:pt x="0" y="971551"/>
                </a:moveTo>
                <a:lnTo>
                  <a:pt x="1642766" y="971551"/>
                </a:lnTo>
                <a:lnTo>
                  <a:pt x="1642766" y="1894142"/>
                </a:lnTo>
                <a:lnTo>
                  <a:pt x="0" y="1894142"/>
                </a:lnTo>
                <a:close/>
                <a:moveTo>
                  <a:pt x="3386931" y="0"/>
                </a:moveTo>
                <a:lnTo>
                  <a:pt x="5029697" y="0"/>
                </a:lnTo>
                <a:lnTo>
                  <a:pt x="5029697" y="922591"/>
                </a:lnTo>
                <a:lnTo>
                  <a:pt x="3386931" y="922591"/>
                </a:lnTo>
                <a:close/>
                <a:moveTo>
                  <a:pt x="1692275" y="0"/>
                </a:moveTo>
                <a:lnTo>
                  <a:pt x="3335041" y="0"/>
                </a:lnTo>
                <a:lnTo>
                  <a:pt x="3335041" y="922591"/>
                </a:lnTo>
                <a:lnTo>
                  <a:pt x="1692275" y="922591"/>
                </a:lnTo>
                <a:close/>
                <a:moveTo>
                  <a:pt x="0" y="0"/>
                </a:moveTo>
                <a:lnTo>
                  <a:pt x="1642766" y="0"/>
                </a:lnTo>
                <a:lnTo>
                  <a:pt x="1642766" y="922591"/>
                </a:lnTo>
                <a:lnTo>
                  <a:pt x="0" y="922591"/>
                </a:lnTo>
                <a:close/>
              </a:path>
            </a:pathLst>
          </a:cu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ru-RU" dirty="0"/>
              <a:t>Вставьте</a:t>
            </a:r>
            <a:br>
              <a:rPr lang="ru-RU" dirty="0"/>
            </a:br>
            <a:r>
              <a:rPr lang="ru-RU" dirty="0"/>
              <a:t>скриншот</a:t>
            </a:r>
          </a:p>
        </p:txBody>
      </p:sp>
    </p:spTree>
    <p:extLst>
      <p:ext uri="{BB962C8B-B14F-4D97-AF65-F5344CB8AC3E}">
        <p14:creationId xmlns:p14="http://schemas.microsoft.com/office/powerpoint/2010/main" xmlns="" val="2466203916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527" userDrawn="1">
          <p15:clr>
            <a:srgbClr val="A4A3A4"/>
          </p15:clr>
        </p15:guide>
      </p15:sldGuideLst>
    </p:ext>
  </p:extLs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фото и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xmlns="" id="{41F6637E-FA25-4ED5-9B39-BB5355F4697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1292663"/>
            <a:ext cx="5003800" cy="4304219"/>
          </a:xfrm>
          <a:custGeom>
            <a:avLst/>
            <a:gdLst>
              <a:gd name="connsiteX0" fmla="*/ 0 w 5003800"/>
              <a:gd name="connsiteY0" fmla="*/ 0 h 4304219"/>
              <a:gd name="connsiteX1" fmla="*/ 4945478 w 5003800"/>
              <a:gd name="connsiteY1" fmla="*/ 0 h 4304219"/>
              <a:gd name="connsiteX2" fmla="*/ 5003800 w 5003800"/>
              <a:gd name="connsiteY2" fmla="*/ 58322 h 4304219"/>
              <a:gd name="connsiteX3" fmla="*/ 5003800 w 5003800"/>
              <a:gd name="connsiteY3" fmla="*/ 4245897 h 4304219"/>
              <a:gd name="connsiteX4" fmla="*/ 4945478 w 5003800"/>
              <a:gd name="connsiteY4" fmla="*/ 4304219 h 4304219"/>
              <a:gd name="connsiteX5" fmla="*/ 0 w 5003800"/>
              <a:gd name="connsiteY5" fmla="*/ 4304219 h 4304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03800" h="4304219">
                <a:moveTo>
                  <a:pt x="0" y="0"/>
                </a:moveTo>
                <a:lnTo>
                  <a:pt x="4945478" y="0"/>
                </a:lnTo>
                <a:cubicBezTo>
                  <a:pt x="4977688" y="0"/>
                  <a:pt x="5003800" y="26112"/>
                  <a:pt x="5003800" y="58322"/>
                </a:cubicBezTo>
                <a:lnTo>
                  <a:pt x="5003800" y="4245897"/>
                </a:lnTo>
                <a:cubicBezTo>
                  <a:pt x="5003800" y="4278107"/>
                  <a:pt x="4977688" y="4304219"/>
                  <a:pt x="4945478" y="4304219"/>
                </a:cubicBezTo>
                <a:lnTo>
                  <a:pt x="0" y="4304219"/>
                </a:lnTo>
                <a:close/>
              </a:path>
            </a:pathLst>
          </a:cu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ru-RU" dirty="0"/>
              <a:t>Фотография</a:t>
            </a:r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25355F3C-E6E3-4C63-B953-DD5EB36C0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03E8EC5-9DB4-4A6C-A7A6-D4BF7DFE28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92200" y="6620603"/>
            <a:ext cx="236538" cy="153888"/>
          </a:xfrm>
        </p:spPr>
        <p:txBody>
          <a:bodyPr/>
          <a:lstStyle/>
          <a:p>
            <a:fld id="{B6AA8A74-8566-41AB-BE36-77E5736D8C67}" type="slidenum">
              <a:rPr lang="ru-RU" smtClean="0"/>
              <a:pPr/>
              <a:t>‹#›</a:t>
            </a:fld>
            <a:endParaRPr lang="ru-RU" sz="1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B5CBE75-DB49-402A-A589-8CF0928E92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28738" y="6649906"/>
            <a:ext cx="9710420" cy="110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kumimoji="0" lang="ru-RU" sz="800" b="0" i="1" u="none" strike="noStrike" kern="1200" cap="none" spc="0" normalizeH="0" baseline="0" dirty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46683149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527" userDrawn="1">
          <p15:clr>
            <a:srgbClr val="A4A3A4"/>
          </p15:clr>
        </p15:guide>
      </p15:sldGuideLst>
    </p:ext>
  </p:extLs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фото и текстом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F5045974-98BC-4F9A-898B-5BB22DDB341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94988" y="1292662"/>
            <a:ext cx="5001012" cy="4304219"/>
          </a:xfrm>
          <a:custGeom>
            <a:avLst/>
            <a:gdLst>
              <a:gd name="connsiteX0" fmla="*/ 58322 w 5001012"/>
              <a:gd name="connsiteY0" fmla="*/ 0 h 4304219"/>
              <a:gd name="connsiteX1" fmla="*/ 5001012 w 5001012"/>
              <a:gd name="connsiteY1" fmla="*/ 0 h 4304219"/>
              <a:gd name="connsiteX2" fmla="*/ 5001012 w 5001012"/>
              <a:gd name="connsiteY2" fmla="*/ 1 h 4304219"/>
              <a:gd name="connsiteX3" fmla="*/ 5001012 w 5001012"/>
              <a:gd name="connsiteY3" fmla="*/ 4304219 h 4304219"/>
              <a:gd name="connsiteX4" fmla="*/ 58322 w 5001012"/>
              <a:gd name="connsiteY4" fmla="*/ 4304219 h 4304219"/>
              <a:gd name="connsiteX5" fmla="*/ 0 w 5001012"/>
              <a:gd name="connsiteY5" fmla="*/ 4245897 h 4304219"/>
              <a:gd name="connsiteX6" fmla="*/ 0 w 5001012"/>
              <a:gd name="connsiteY6" fmla="*/ 58322 h 4304219"/>
              <a:gd name="connsiteX7" fmla="*/ 58322 w 5001012"/>
              <a:gd name="connsiteY7" fmla="*/ 0 h 4304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1012" h="4304219">
                <a:moveTo>
                  <a:pt x="58322" y="0"/>
                </a:moveTo>
                <a:lnTo>
                  <a:pt x="5001012" y="0"/>
                </a:lnTo>
                <a:lnTo>
                  <a:pt x="5001012" y="1"/>
                </a:lnTo>
                <a:lnTo>
                  <a:pt x="5001012" y="4304219"/>
                </a:lnTo>
                <a:lnTo>
                  <a:pt x="58322" y="4304219"/>
                </a:lnTo>
                <a:cubicBezTo>
                  <a:pt x="26112" y="4304219"/>
                  <a:pt x="0" y="4278107"/>
                  <a:pt x="0" y="4245897"/>
                </a:cubicBezTo>
                <a:lnTo>
                  <a:pt x="0" y="58322"/>
                </a:lnTo>
                <a:cubicBezTo>
                  <a:pt x="0" y="26112"/>
                  <a:pt x="26112" y="0"/>
                  <a:pt x="58322" y="0"/>
                </a:cubicBezTo>
                <a:close/>
              </a:path>
            </a:pathLst>
          </a:cu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lang="ru-RU" sz="1400" dirty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ru-RU" dirty="0"/>
              <a:t>Фотография</a:t>
            </a:r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25355F3C-E6E3-4C63-B953-DD5EB36C0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03E8EC5-9DB4-4A6C-A7A6-D4BF7DFE28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92200" y="6620603"/>
            <a:ext cx="236538" cy="153888"/>
          </a:xfrm>
        </p:spPr>
        <p:txBody>
          <a:bodyPr/>
          <a:lstStyle/>
          <a:p>
            <a:fld id="{B6AA8A74-8566-41AB-BE36-77E5736D8C67}" type="slidenum">
              <a:rPr lang="ru-RU" smtClean="0"/>
              <a:pPr/>
              <a:t>‹#›</a:t>
            </a:fld>
            <a:endParaRPr lang="ru-RU" sz="1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B5CBE75-DB49-402A-A589-8CF0928E92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28738" y="6649906"/>
            <a:ext cx="9710420" cy="110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kumimoji="0" lang="ru-RU" sz="800" b="0" i="1" u="none" strike="noStrike" kern="1200" cap="none" spc="0" normalizeH="0" baseline="0" dirty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68166738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527" userDrawn="1">
          <p15:clr>
            <a:srgbClr val="A4A3A4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вертикальные карточки с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25355F3C-E6E3-4C63-B953-DD5EB36C0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03E8EC5-9DB4-4A6C-A7A6-D4BF7DFE28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92200" y="6620603"/>
            <a:ext cx="236538" cy="153888"/>
          </a:xfrm>
        </p:spPr>
        <p:txBody>
          <a:bodyPr/>
          <a:lstStyle/>
          <a:p>
            <a:fld id="{B6AA8A74-8566-41AB-BE36-77E5736D8C67}" type="slidenum">
              <a:rPr lang="ru-RU" smtClean="0"/>
              <a:pPr/>
              <a:t>‹#›</a:t>
            </a:fld>
            <a:endParaRPr lang="ru-RU" sz="1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B5CBE75-DB49-402A-A589-8CF0928E92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28738" y="6649906"/>
            <a:ext cx="9710420" cy="110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kumimoji="0" lang="ru-RU" sz="800" b="0" i="1" u="none" strike="noStrike" kern="1200" cap="none" spc="0" normalizeH="0" baseline="0" dirty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ru-RU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xmlns="" id="{D0C080EA-FDDC-4F25-97DE-051C3CBCEC0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92201" y="4101930"/>
            <a:ext cx="2269387" cy="2243306"/>
          </a:xfrm>
          <a:custGeom>
            <a:avLst/>
            <a:gdLst>
              <a:gd name="connsiteX0" fmla="*/ 0 w 4659242"/>
              <a:gd name="connsiteY0" fmla="*/ 0 h 2243306"/>
              <a:gd name="connsiteX1" fmla="*/ 4659242 w 4659242"/>
              <a:gd name="connsiteY1" fmla="*/ 0 h 2243306"/>
              <a:gd name="connsiteX2" fmla="*/ 4659242 w 4659242"/>
              <a:gd name="connsiteY2" fmla="*/ 2173334 h 2243306"/>
              <a:gd name="connsiteX3" fmla="*/ 4653745 w 4659242"/>
              <a:gd name="connsiteY3" fmla="*/ 2200564 h 2243306"/>
              <a:gd name="connsiteX4" fmla="*/ 4589262 w 4659242"/>
              <a:gd name="connsiteY4" fmla="*/ 2243306 h 2243306"/>
              <a:gd name="connsiteX5" fmla="*/ 69982 w 4659242"/>
              <a:gd name="connsiteY5" fmla="*/ 2243306 h 2243306"/>
              <a:gd name="connsiteX6" fmla="*/ 0 w 4659242"/>
              <a:gd name="connsiteY6" fmla="*/ 2173324 h 2243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59242" h="2243306">
                <a:moveTo>
                  <a:pt x="0" y="0"/>
                </a:moveTo>
                <a:lnTo>
                  <a:pt x="4659242" y="0"/>
                </a:lnTo>
                <a:lnTo>
                  <a:pt x="4659242" y="2173334"/>
                </a:lnTo>
                <a:lnTo>
                  <a:pt x="4653745" y="2200564"/>
                </a:lnTo>
                <a:cubicBezTo>
                  <a:pt x="4643121" y="2225682"/>
                  <a:pt x="4618250" y="2243306"/>
                  <a:pt x="4589262" y="2243306"/>
                </a:cubicBezTo>
                <a:lnTo>
                  <a:pt x="69982" y="2243306"/>
                </a:lnTo>
                <a:cubicBezTo>
                  <a:pt x="31332" y="2243306"/>
                  <a:pt x="0" y="2211974"/>
                  <a:pt x="0" y="2173324"/>
                </a:cubicBezTo>
                <a:close/>
              </a:path>
            </a:pathLst>
          </a:cu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lang="ru-RU" sz="1800" dirty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ru-RU" dirty="0"/>
              <a:t>Фотография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xmlns="" id="{4FA8A3AE-9FC8-439D-9010-CBA364DBFFE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671654" y="4101930"/>
            <a:ext cx="2269387" cy="2243306"/>
          </a:xfrm>
          <a:custGeom>
            <a:avLst/>
            <a:gdLst>
              <a:gd name="connsiteX0" fmla="*/ 0 w 4659242"/>
              <a:gd name="connsiteY0" fmla="*/ 0 h 2243306"/>
              <a:gd name="connsiteX1" fmla="*/ 4659242 w 4659242"/>
              <a:gd name="connsiteY1" fmla="*/ 0 h 2243306"/>
              <a:gd name="connsiteX2" fmla="*/ 4659242 w 4659242"/>
              <a:gd name="connsiteY2" fmla="*/ 2173334 h 2243306"/>
              <a:gd name="connsiteX3" fmla="*/ 4653745 w 4659242"/>
              <a:gd name="connsiteY3" fmla="*/ 2200564 h 2243306"/>
              <a:gd name="connsiteX4" fmla="*/ 4589262 w 4659242"/>
              <a:gd name="connsiteY4" fmla="*/ 2243306 h 2243306"/>
              <a:gd name="connsiteX5" fmla="*/ 69982 w 4659242"/>
              <a:gd name="connsiteY5" fmla="*/ 2243306 h 2243306"/>
              <a:gd name="connsiteX6" fmla="*/ 0 w 4659242"/>
              <a:gd name="connsiteY6" fmla="*/ 2173324 h 2243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59242" h="2243306">
                <a:moveTo>
                  <a:pt x="0" y="0"/>
                </a:moveTo>
                <a:lnTo>
                  <a:pt x="4659242" y="0"/>
                </a:lnTo>
                <a:lnTo>
                  <a:pt x="4659242" y="2173334"/>
                </a:lnTo>
                <a:lnTo>
                  <a:pt x="4653745" y="2200564"/>
                </a:lnTo>
                <a:cubicBezTo>
                  <a:pt x="4643121" y="2225682"/>
                  <a:pt x="4618250" y="2243306"/>
                  <a:pt x="4589262" y="2243306"/>
                </a:cubicBezTo>
                <a:lnTo>
                  <a:pt x="69982" y="2243306"/>
                </a:lnTo>
                <a:cubicBezTo>
                  <a:pt x="31332" y="2243306"/>
                  <a:pt x="0" y="2211974"/>
                  <a:pt x="0" y="2173324"/>
                </a:cubicBezTo>
                <a:close/>
              </a:path>
            </a:pathLst>
          </a:cu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lang="ru-RU" sz="1800" dirty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ru-RU" dirty="0"/>
              <a:t>Фотография</a:t>
            </a:r>
          </a:p>
        </p:txBody>
      </p:sp>
      <p:sp>
        <p:nvSpPr>
          <p:cNvPr id="28" name="Picture Placeholder 14">
            <a:extLst>
              <a:ext uri="{FF2B5EF4-FFF2-40B4-BE49-F238E27FC236}">
                <a16:creationId xmlns:a16="http://schemas.microsoft.com/office/drawing/2014/main" xmlns="" id="{88F2BDCB-B8D5-46C5-B498-B34DD65BC9B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52929" y="4101930"/>
            <a:ext cx="2269387" cy="2243306"/>
          </a:xfrm>
          <a:custGeom>
            <a:avLst/>
            <a:gdLst>
              <a:gd name="connsiteX0" fmla="*/ 0 w 4659242"/>
              <a:gd name="connsiteY0" fmla="*/ 0 h 2243306"/>
              <a:gd name="connsiteX1" fmla="*/ 4659242 w 4659242"/>
              <a:gd name="connsiteY1" fmla="*/ 0 h 2243306"/>
              <a:gd name="connsiteX2" fmla="*/ 4659242 w 4659242"/>
              <a:gd name="connsiteY2" fmla="*/ 2173334 h 2243306"/>
              <a:gd name="connsiteX3" fmla="*/ 4653745 w 4659242"/>
              <a:gd name="connsiteY3" fmla="*/ 2200564 h 2243306"/>
              <a:gd name="connsiteX4" fmla="*/ 4589262 w 4659242"/>
              <a:gd name="connsiteY4" fmla="*/ 2243306 h 2243306"/>
              <a:gd name="connsiteX5" fmla="*/ 69982 w 4659242"/>
              <a:gd name="connsiteY5" fmla="*/ 2243306 h 2243306"/>
              <a:gd name="connsiteX6" fmla="*/ 0 w 4659242"/>
              <a:gd name="connsiteY6" fmla="*/ 2173324 h 2243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59242" h="2243306">
                <a:moveTo>
                  <a:pt x="0" y="0"/>
                </a:moveTo>
                <a:lnTo>
                  <a:pt x="4659242" y="0"/>
                </a:lnTo>
                <a:lnTo>
                  <a:pt x="4659242" y="2173334"/>
                </a:lnTo>
                <a:lnTo>
                  <a:pt x="4653745" y="2200564"/>
                </a:lnTo>
                <a:cubicBezTo>
                  <a:pt x="4643121" y="2225682"/>
                  <a:pt x="4618250" y="2243306"/>
                  <a:pt x="4589262" y="2243306"/>
                </a:cubicBezTo>
                <a:lnTo>
                  <a:pt x="69982" y="2243306"/>
                </a:lnTo>
                <a:cubicBezTo>
                  <a:pt x="31332" y="2243306"/>
                  <a:pt x="0" y="2211974"/>
                  <a:pt x="0" y="2173324"/>
                </a:cubicBezTo>
                <a:close/>
              </a:path>
            </a:pathLst>
          </a:cu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lang="ru-RU" sz="1800" dirty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ru-RU" dirty="0"/>
              <a:t>Фотография</a:t>
            </a:r>
          </a:p>
        </p:txBody>
      </p:sp>
      <p:sp>
        <p:nvSpPr>
          <p:cNvPr id="22" name="Picture Placeholder 14">
            <a:extLst>
              <a:ext uri="{FF2B5EF4-FFF2-40B4-BE49-F238E27FC236}">
                <a16:creationId xmlns:a16="http://schemas.microsoft.com/office/drawing/2014/main" xmlns="" id="{BD68CF29-070B-4282-BF53-C3A10620C79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830413" y="4101930"/>
            <a:ext cx="2269387" cy="2243306"/>
          </a:xfrm>
          <a:custGeom>
            <a:avLst/>
            <a:gdLst>
              <a:gd name="connsiteX0" fmla="*/ 0 w 4659242"/>
              <a:gd name="connsiteY0" fmla="*/ 0 h 2243306"/>
              <a:gd name="connsiteX1" fmla="*/ 4659242 w 4659242"/>
              <a:gd name="connsiteY1" fmla="*/ 0 h 2243306"/>
              <a:gd name="connsiteX2" fmla="*/ 4659242 w 4659242"/>
              <a:gd name="connsiteY2" fmla="*/ 2173334 h 2243306"/>
              <a:gd name="connsiteX3" fmla="*/ 4653745 w 4659242"/>
              <a:gd name="connsiteY3" fmla="*/ 2200564 h 2243306"/>
              <a:gd name="connsiteX4" fmla="*/ 4589262 w 4659242"/>
              <a:gd name="connsiteY4" fmla="*/ 2243306 h 2243306"/>
              <a:gd name="connsiteX5" fmla="*/ 69982 w 4659242"/>
              <a:gd name="connsiteY5" fmla="*/ 2243306 h 2243306"/>
              <a:gd name="connsiteX6" fmla="*/ 0 w 4659242"/>
              <a:gd name="connsiteY6" fmla="*/ 2173324 h 2243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59242" h="2243306">
                <a:moveTo>
                  <a:pt x="0" y="0"/>
                </a:moveTo>
                <a:lnTo>
                  <a:pt x="4659242" y="0"/>
                </a:lnTo>
                <a:lnTo>
                  <a:pt x="4659242" y="2173334"/>
                </a:lnTo>
                <a:lnTo>
                  <a:pt x="4653745" y="2200564"/>
                </a:lnTo>
                <a:cubicBezTo>
                  <a:pt x="4643121" y="2225682"/>
                  <a:pt x="4618250" y="2243306"/>
                  <a:pt x="4589262" y="2243306"/>
                </a:cubicBezTo>
                <a:lnTo>
                  <a:pt x="69982" y="2243306"/>
                </a:lnTo>
                <a:cubicBezTo>
                  <a:pt x="31332" y="2243306"/>
                  <a:pt x="0" y="2211974"/>
                  <a:pt x="0" y="2173324"/>
                </a:cubicBezTo>
                <a:close/>
              </a:path>
            </a:pathLst>
          </a:cu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lang="ru-RU" sz="1800" dirty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ru-RU" dirty="0"/>
              <a:t>Фотография</a:t>
            </a:r>
          </a:p>
        </p:txBody>
      </p:sp>
    </p:spTree>
    <p:extLst>
      <p:ext uri="{BB962C8B-B14F-4D97-AF65-F5344CB8AC3E}">
        <p14:creationId xmlns:p14="http://schemas.microsoft.com/office/powerpoint/2010/main" xmlns="" val="1469207211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527" userDrawn="1">
          <p15:clr>
            <a:srgbClr val="A4A3A4"/>
          </p15:clr>
        </p15:guide>
      </p15:sldGuideLst>
    </p:ext>
  </p:extLs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то на весь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xmlns="" id="{F9063BE5-C071-41FD-B46E-66E593A0114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92201" y="1292662"/>
            <a:ext cx="10007600" cy="4333523"/>
          </a:xfrm>
          <a:prstGeom prst="roundRect">
            <a:avLst>
              <a:gd name="adj" fmla="val 1281"/>
            </a:avLst>
          </a:pr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sz="140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ru-RU" dirty="0"/>
              <a:t>Фотография</a:t>
            </a:r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25355F3C-E6E3-4C63-B953-DD5EB36C0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03E8EC5-9DB4-4A6C-A7A6-D4BF7DFE28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92200" y="6620603"/>
            <a:ext cx="236538" cy="153888"/>
          </a:xfrm>
        </p:spPr>
        <p:txBody>
          <a:bodyPr/>
          <a:lstStyle/>
          <a:p>
            <a:fld id="{B6AA8A74-8566-41AB-BE36-77E5736D8C67}" type="slidenum">
              <a:rPr lang="ru-RU" smtClean="0"/>
              <a:pPr/>
              <a:t>‹#›</a:t>
            </a:fld>
            <a:endParaRPr lang="ru-RU" sz="1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B5CBE75-DB49-402A-A589-8CF0928E92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28738" y="6649906"/>
            <a:ext cx="9710420" cy="110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kumimoji="0" lang="ru-RU" sz="800" b="0" i="1" u="none" strike="noStrike" kern="1200" cap="none" spc="0" normalizeH="0" baseline="0" dirty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9009444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527" userDrawn="1">
          <p15:clr>
            <a:srgbClr val="A4A3A4"/>
          </p15:clr>
        </p15:guide>
      </p15:sldGuideLst>
    </p:ext>
  </p:extLs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а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8E59C2CC-921F-4753-9DC7-FC2BE6957830}"/>
              </a:ext>
            </a:extLst>
          </p:cNvPr>
          <p:cNvGrpSpPr/>
          <p:nvPr userDrawn="1"/>
        </p:nvGrpSpPr>
        <p:grpSpPr>
          <a:xfrm>
            <a:off x="5024978" y="3109229"/>
            <a:ext cx="2418064" cy="3748771"/>
            <a:chOff x="5024978" y="3109229"/>
            <a:chExt cx="2418064" cy="3748771"/>
          </a:xfrm>
        </p:grpSpPr>
        <p:sp>
          <p:nvSpPr>
            <p:cNvPr id="6" name="Parallelogram 5">
              <a:extLst>
                <a:ext uri="{FF2B5EF4-FFF2-40B4-BE49-F238E27FC236}">
                  <a16:creationId xmlns:a16="http://schemas.microsoft.com/office/drawing/2014/main" xmlns="" id="{C1CEA0B8-7D76-4D8C-8A78-FA3F5117AD1A}"/>
                </a:ext>
              </a:extLst>
            </p:cNvPr>
            <p:cNvSpPr/>
            <p:nvPr/>
          </p:nvSpPr>
          <p:spPr>
            <a:xfrm>
              <a:off x="5352638" y="3109229"/>
              <a:ext cx="2090404" cy="3748771"/>
            </a:xfrm>
            <a:prstGeom prst="parallelogram">
              <a:avLst>
                <a:gd name="adj" fmla="val 42841"/>
              </a:avLst>
            </a:prstGeom>
            <a:gradFill>
              <a:gsLst>
                <a:gs pos="0">
                  <a:schemeClr val="accent1">
                    <a:alpha val="40000"/>
                  </a:schemeClr>
                </a:gs>
                <a:gs pos="83000">
                  <a:schemeClr val="accent1">
                    <a:alpha val="0"/>
                  </a:schemeClr>
                </a:gs>
              </a:gsLst>
              <a:lin ang="16200000" scaled="0"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xmlns="" id="{BBF0B4BB-2F79-45A7-BD1C-2AB0ACFF25C0}"/>
                </a:ext>
              </a:extLst>
            </p:cNvPr>
            <p:cNvSpPr/>
            <p:nvPr/>
          </p:nvSpPr>
          <p:spPr>
            <a:xfrm>
              <a:off x="5024978" y="3109229"/>
              <a:ext cx="2090404" cy="3748771"/>
            </a:xfrm>
            <a:prstGeom prst="parallelogram">
              <a:avLst>
                <a:gd name="adj" fmla="val 43069"/>
              </a:avLst>
            </a:prstGeom>
            <a:gradFill>
              <a:gsLst>
                <a:gs pos="0">
                  <a:schemeClr val="accent1">
                    <a:alpha val="20000"/>
                  </a:schemeClr>
                </a:gs>
                <a:gs pos="63000">
                  <a:schemeClr val="accent1">
                    <a:alpha val="0"/>
                  </a:schemeClr>
                </a:gs>
              </a:gsLst>
              <a:lin ang="16200000" scaled="0"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xmlns="" id="{FB2E4D1C-5BCE-442C-A13D-F006CA583CC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545582" y="0"/>
            <a:ext cx="5646418" cy="6858000"/>
          </a:xfrm>
          <a:custGeom>
            <a:avLst/>
            <a:gdLst>
              <a:gd name="connsiteX0" fmla="*/ 1636395 w 5646418"/>
              <a:gd name="connsiteY0" fmla="*/ 0 h 6858000"/>
              <a:gd name="connsiteX1" fmla="*/ 5646418 w 5646418"/>
              <a:gd name="connsiteY1" fmla="*/ 0 h 6858000"/>
              <a:gd name="connsiteX2" fmla="*/ 5646418 w 5646418"/>
              <a:gd name="connsiteY2" fmla="*/ 6858000 h 6858000"/>
              <a:gd name="connsiteX3" fmla="*/ 0 w 564641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46418" h="6858000">
                <a:moveTo>
                  <a:pt x="1636395" y="0"/>
                </a:moveTo>
                <a:lnTo>
                  <a:pt x="5646418" y="0"/>
                </a:lnTo>
                <a:lnTo>
                  <a:pt x="5646418" y="6858000"/>
                </a:lnTo>
                <a:lnTo>
                  <a:pt x="0" y="6858000"/>
                </a:lnTo>
                <a:close/>
              </a:path>
            </a:pathLst>
          </a:cu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sz="1400" dirty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ru-RU" dirty="0"/>
              <a:t>Фотография</a:t>
            </a:r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25355F3C-E6E3-4C63-B953-DD5EB36C0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3" y="290209"/>
            <a:ext cx="6607619" cy="332399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03E8EC5-9DB4-4A6C-A7A6-D4BF7DFE28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92200" y="6620603"/>
            <a:ext cx="236538" cy="153888"/>
          </a:xfrm>
        </p:spPr>
        <p:txBody>
          <a:bodyPr/>
          <a:lstStyle/>
          <a:p>
            <a:fld id="{B6AA8A74-8566-41AB-BE36-77E5736D8C67}" type="slidenum">
              <a:rPr lang="ru-RU" smtClean="0"/>
              <a:pPr/>
              <a:t>‹#›</a:t>
            </a:fld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xmlns="" val="1064162453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527" userDrawn="1">
          <p15:clr>
            <a:srgbClr val="A4A3A4"/>
          </p15:clr>
        </p15:guide>
      </p15:sldGuideLst>
    </p:ext>
  </p:extLs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акты без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xmlns="" id="{FC411482-A01D-4D41-9049-435751A034B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3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435" b="6961"/>
          <a:stretch/>
        </p:blipFill>
        <p:spPr>
          <a:xfrm>
            <a:off x="6915150" y="1075601"/>
            <a:ext cx="5276850" cy="5782399"/>
          </a:xfrm>
          <a:prstGeom prst="rect">
            <a:avLst/>
          </a:prstGeom>
        </p:spPr>
      </p:pic>
      <p:sp>
        <p:nvSpPr>
          <p:cNvPr id="6" name="Прямоугольник 2">
            <a:extLst>
              <a:ext uri="{FF2B5EF4-FFF2-40B4-BE49-F238E27FC236}">
                <a16:creationId xmlns:a16="http://schemas.microsoft.com/office/drawing/2014/main" xmlns="" id="{CD4A95A7-CC45-4AFB-96BE-6972E37907F7}"/>
              </a:ext>
            </a:extLst>
          </p:cNvPr>
          <p:cNvSpPr/>
          <p:nvPr userDrawn="1"/>
        </p:nvSpPr>
        <p:spPr>
          <a:xfrm>
            <a:off x="6725275" y="352425"/>
            <a:ext cx="5466725" cy="6505575"/>
          </a:xfrm>
          <a:prstGeom prst="rect">
            <a:avLst/>
          </a:prstGeom>
          <a:solidFill>
            <a:schemeClr val="bg1">
              <a:alpha val="79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clid Circular A"/>
              <a:ea typeface="+mn-ea"/>
              <a:cs typeface="+mn-cs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xmlns="" id="{452E7292-5408-4D63-A23B-9FAE935529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21000"/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8705" r="8705"/>
          <a:stretch/>
        </p:blipFill>
        <p:spPr>
          <a:xfrm>
            <a:off x="21716" y="61913"/>
            <a:ext cx="12192000" cy="6381750"/>
          </a:xfrm>
          <a:prstGeom prst="rect">
            <a:avLst/>
          </a:prstGeom>
        </p:spPr>
      </p:pic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25355F3C-E6E3-4C63-B953-DD5EB36C0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3" y="290209"/>
            <a:ext cx="6607619" cy="332399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03E8EC5-9DB4-4A6C-A7A6-D4BF7DFE28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92200" y="6620603"/>
            <a:ext cx="236538" cy="153888"/>
          </a:xfrm>
        </p:spPr>
        <p:txBody>
          <a:bodyPr/>
          <a:lstStyle/>
          <a:p>
            <a:fld id="{B6AA8A74-8566-41AB-BE36-77E5736D8C67}" type="slidenum">
              <a:rPr lang="ru-RU" smtClean="0"/>
              <a:pPr/>
              <a:t>‹#›</a:t>
            </a:fld>
            <a:endParaRPr lang="ru-RU" sz="1000" dirty="0"/>
          </a:p>
        </p:txBody>
      </p:sp>
      <p:pic>
        <p:nvPicPr>
          <p:cNvPr id="9" name="Рисунок 3">
            <a:extLst>
              <a:ext uri="{FF2B5EF4-FFF2-40B4-BE49-F238E27FC236}">
                <a16:creationId xmlns:a16="http://schemas.microsoft.com/office/drawing/2014/main" xmlns="" id="{57AE9D31-0623-416B-A401-425C073177A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9932106" y="311312"/>
            <a:ext cx="1176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86817794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527" userDrawn="1">
          <p15:clr>
            <a:srgbClr val="A4A3A4"/>
          </p15:clr>
        </p15:guide>
      </p15:sldGuideLst>
    </p:ext>
  </p:extLs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лайд с вопросом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:a16="http://schemas.microsoft.com/office/drawing/2014/main" xmlns="" id="{436381B5-2874-4CCA-A61B-B4BDD05B9CA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 anchor="t">
            <a:noAutofit/>
          </a:bodyPr>
          <a:lstStyle>
            <a:lvl1pPr marL="0" indent="0" algn="ctr">
              <a:buNone/>
              <a:defRPr lang="ru-RU" sz="1400" dirty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ru-RU" dirty="0"/>
              <a:t>Фотография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xmlns="" id="{2C0D8309-28B8-4E0E-B60C-F6DF2EAA124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1" y="1446892"/>
            <a:ext cx="12192001" cy="4574495"/>
          </a:xfrm>
          <a:prstGeom prst="rect">
            <a:avLst/>
          </a:prstGeom>
          <a:solidFill>
            <a:schemeClr val="accent1">
              <a:alpha val="8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US" sz="1800" smtClean="0">
                <a:solidFill>
                  <a:schemeClr val="lt1">
                    <a:alpha val="0"/>
                  </a:schemeClr>
                </a:solidFill>
              </a:defRPr>
            </a:lvl1pPr>
            <a:lvl2pPr>
              <a:defRPr lang="en-US" sz="1800" smtClean="0">
                <a:solidFill>
                  <a:schemeClr val="lt1"/>
                </a:solidFill>
              </a:defRPr>
            </a:lvl2pPr>
            <a:lvl3pPr>
              <a:defRPr lang="en-US" sz="180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ru-RU">
                <a:solidFill>
                  <a:schemeClr val="lt1"/>
                </a:solidFill>
              </a:defRPr>
            </a:lvl5pPr>
          </a:lstStyle>
          <a:p>
            <a:pPr marL="0" lvl="0" algn="ctr"/>
            <a:r>
              <a:rPr lang="ru-RU" dirty="0"/>
              <a:t>-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xmlns="" id="{E368F232-4EDA-4308-9BC4-CE2AD87F14E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52850" y="1951038"/>
            <a:ext cx="4686300" cy="3323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2pPr>
            <a:lvl3pPr marL="9144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3pPr>
            <a:lvl4pPr marL="13716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4pPr>
            <a:lvl5pPr marL="18288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Вопрос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23F6F0B4-EAF1-432E-AB16-AA9627F1D7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81200" y="3287895"/>
            <a:ext cx="8229600" cy="892488"/>
          </a:xfrm>
        </p:spPr>
        <p:txBody>
          <a:bodyPr anchor="ctr"/>
          <a:lstStyle>
            <a:lvl1pPr algn="ctr">
              <a:lnSpc>
                <a:spcPts val="3600"/>
              </a:lnSpc>
              <a:defRPr sz="2800" cap="all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Вопрос с большим количеством текста в несколько строк</a:t>
            </a:r>
          </a:p>
        </p:txBody>
      </p:sp>
    </p:spTree>
    <p:extLst>
      <p:ext uri="{BB962C8B-B14F-4D97-AF65-F5344CB8AC3E}">
        <p14:creationId xmlns:p14="http://schemas.microsoft.com/office/powerpoint/2010/main" xmlns="" val="27266363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лайд с вопросом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:a16="http://schemas.microsoft.com/office/drawing/2014/main" xmlns="" id="{2A2426C6-F07B-4ACF-9D84-58B60D24F99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446892"/>
            <a:ext cx="12192000" cy="4574495"/>
          </a:xfrm>
          <a:prstGeom prst="rect">
            <a:avLst/>
          </a:pr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 anchor="t">
            <a:noAutofit/>
          </a:bodyPr>
          <a:lstStyle>
            <a:lvl1pPr marL="0" indent="0" algn="ctr">
              <a:buNone/>
              <a:defRPr lang="ru-RU" sz="1400" dirty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ru-RU" dirty="0"/>
              <a:t>Фотография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xmlns="" id="{6ACB414D-AF68-4F17-8B9B-1C70E89FEC0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1" y="1446892"/>
            <a:ext cx="12192001" cy="4574495"/>
          </a:xfrm>
          <a:prstGeom prst="rect">
            <a:avLst/>
          </a:prstGeom>
          <a:solidFill>
            <a:schemeClr val="accent1">
              <a:alpha val="8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US" sz="1800" smtClean="0">
                <a:solidFill>
                  <a:schemeClr val="lt1">
                    <a:alpha val="0"/>
                  </a:schemeClr>
                </a:solidFill>
              </a:defRPr>
            </a:lvl1pPr>
            <a:lvl2pPr>
              <a:defRPr lang="en-US" sz="1800" smtClean="0">
                <a:solidFill>
                  <a:schemeClr val="lt1"/>
                </a:solidFill>
              </a:defRPr>
            </a:lvl2pPr>
            <a:lvl3pPr>
              <a:defRPr lang="en-US" sz="180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ru-RU">
                <a:solidFill>
                  <a:schemeClr val="lt1"/>
                </a:solidFill>
              </a:defRPr>
            </a:lvl5pPr>
          </a:lstStyle>
          <a:p>
            <a:pPr marL="0" lvl="0" algn="ctr"/>
            <a:r>
              <a:rPr lang="ru-RU" dirty="0"/>
              <a:t>-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B706E94-AE5D-435C-BFA6-B89A1C8726C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52850" y="750888"/>
            <a:ext cx="4686300" cy="3877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2"/>
                </a:solidFill>
                <a:latin typeface="+mj-lt"/>
              </a:defRPr>
            </a:lvl1pPr>
            <a:lvl2pPr marL="4572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2pPr>
            <a:lvl3pPr marL="9144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3pPr>
            <a:lvl4pPr marL="13716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4pPr>
            <a:lvl5pPr marL="18288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Вопрос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6A159CEF-90A6-4569-9B57-0757D037C8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81200" y="3287895"/>
            <a:ext cx="8229600" cy="892488"/>
          </a:xfrm>
        </p:spPr>
        <p:txBody>
          <a:bodyPr anchor="ctr"/>
          <a:lstStyle>
            <a:lvl1pPr algn="ctr">
              <a:lnSpc>
                <a:spcPts val="3600"/>
              </a:lnSpc>
              <a:defRPr sz="2800" cap="all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вопрос с большим количеством текста в несколько строк</a:t>
            </a:r>
          </a:p>
        </p:txBody>
      </p:sp>
      <p:pic>
        <p:nvPicPr>
          <p:cNvPr id="2" name="Рисунок 3">
            <a:extLst>
              <a:ext uri="{FF2B5EF4-FFF2-40B4-BE49-F238E27FC236}">
                <a16:creationId xmlns:a16="http://schemas.microsoft.com/office/drawing/2014/main" xmlns="" id="{3B54F92A-A4F2-AB6F-94CB-95DB4752F4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12875" y="498549"/>
            <a:ext cx="1541744" cy="471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61546937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лайд с вопросом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9">
            <a:extLst>
              <a:ext uri="{FF2B5EF4-FFF2-40B4-BE49-F238E27FC236}">
                <a16:creationId xmlns:a16="http://schemas.microsoft.com/office/drawing/2014/main" xmlns="" id="{5714FDBB-C50A-4F9F-A96C-17853B9D35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alphaModFix amt="45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937" t="5444" r="16938" b="15134"/>
          <a:stretch/>
        </p:blipFill>
        <p:spPr>
          <a:xfrm>
            <a:off x="6745917" y="663073"/>
            <a:ext cx="5425440" cy="6194927"/>
          </a:xfrm>
          <a:prstGeom prst="rect">
            <a:avLst/>
          </a:prstGeom>
        </p:spPr>
      </p:pic>
      <p:sp>
        <p:nvSpPr>
          <p:cNvPr id="10" name="Прямоугольник 2">
            <a:extLst>
              <a:ext uri="{FF2B5EF4-FFF2-40B4-BE49-F238E27FC236}">
                <a16:creationId xmlns:a16="http://schemas.microsoft.com/office/drawing/2014/main" xmlns="" id="{6E97C4FE-CB97-4C1E-B4C4-ECC5269A7C19}"/>
              </a:ext>
            </a:extLst>
          </p:cNvPr>
          <p:cNvSpPr/>
          <p:nvPr userDrawn="1"/>
        </p:nvSpPr>
        <p:spPr>
          <a:xfrm>
            <a:off x="6725275" y="352425"/>
            <a:ext cx="5466725" cy="6505575"/>
          </a:xfrm>
          <a:prstGeom prst="rect">
            <a:avLst/>
          </a:prstGeom>
          <a:solidFill>
            <a:schemeClr val="bg1">
              <a:alpha val="79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clid Circular A"/>
              <a:ea typeface="+mn-ea"/>
              <a:cs typeface="+mn-cs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xmlns="" id="{8507CC24-3842-40FB-B371-67EEA4221B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alphaModFix amt="21000"/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8705" r="8705"/>
          <a:stretch/>
        </p:blipFill>
        <p:spPr>
          <a:xfrm>
            <a:off x="21716" y="61913"/>
            <a:ext cx="12192000" cy="638175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xmlns="" id="{6A159CEF-90A6-4569-9B57-0757D037C8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81200" y="3287895"/>
            <a:ext cx="8229600" cy="892488"/>
          </a:xfrm>
        </p:spPr>
        <p:txBody>
          <a:bodyPr anchor="ctr"/>
          <a:lstStyle>
            <a:lvl1pPr algn="ctr">
              <a:lnSpc>
                <a:spcPts val="3600"/>
              </a:lnSpc>
              <a:defRPr sz="2800" cap="all" baseline="0">
                <a:solidFill>
                  <a:schemeClr val="bg2"/>
                </a:solidFill>
              </a:defRPr>
            </a:lvl1pPr>
          </a:lstStyle>
          <a:p>
            <a:r>
              <a:rPr lang="ru-RU" dirty="0"/>
              <a:t>вопрос с большим количеством текста в несколько строк</a:t>
            </a:r>
          </a:p>
        </p:txBody>
      </p:sp>
      <p:pic>
        <p:nvPicPr>
          <p:cNvPr id="2" name="Рисунок 3">
            <a:extLst>
              <a:ext uri="{FF2B5EF4-FFF2-40B4-BE49-F238E27FC236}">
                <a16:creationId xmlns:a16="http://schemas.microsoft.com/office/drawing/2014/main" xmlns="" id="{24131676-1D1D-CD3E-01A0-5DA05B257C1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912875" y="498549"/>
            <a:ext cx="1541744" cy="471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76738916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роткая фраза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xmlns="" id="{1D5F857E-104E-4CB8-9B97-DFEEBCDC77A5}"/>
              </a:ext>
            </a:extLst>
          </p:cNvPr>
          <p:cNvSpPr/>
          <p:nvPr userDrawn="1"/>
        </p:nvSpPr>
        <p:spPr>
          <a:xfrm>
            <a:off x="-1" y="1141753"/>
            <a:ext cx="7354754" cy="4574495"/>
          </a:xfrm>
          <a:custGeom>
            <a:avLst/>
            <a:gdLst>
              <a:gd name="connsiteX0" fmla="*/ 0 w 7354754"/>
              <a:gd name="connsiteY0" fmla="*/ 0 h 4574495"/>
              <a:gd name="connsiteX1" fmla="*/ 7354754 w 7354754"/>
              <a:gd name="connsiteY1" fmla="*/ 0 h 4574495"/>
              <a:gd name="connsiteX2" fmla="*/ 6256130 w 7354754"/>
              <a:gd name="connsiteY2" fmla="*/ 4574495 h 4574495"/>
              <a:gd name="connsiteX3" fmla="*/ 0 w 7354754"/>
              <a:gd name="connsiteY3" fmla="*/ 4574495 h 4574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54754" h="4574495">
                <a:moveTo>
                  <a:pt x="0" y="0"/>
                </a:moveTo>
                <a:lnTo>
                  <a:pt x="7354754" y="0"/>
                </a:lnTo>
                <a:lnTo>
                  <a:pt x="6256130" y="4574495"/>
                </a:lnTo>
                <a:lnTo>
                  <a:pt x="0" y="4574495"/>
                </a:lnTo>
                <a:close/>
              </a:path>
            </a:pathLst>
          </a:cu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pic>
        <p:nvPicPr>
          <p:cNvPr id="11" name="Рисунок 82">
            <a:extLst>
              <a:ext uri="{FF2B5EF4-FFF2-40B4-BE49-F238E27FC236}">
                <a16:creationId xmlns:a16="http://schemas.microsoft.com/office/drawing/2014/main" xmlns="" id="{C9CA1AE7-E8C7-4A85-8AFC-AD924F33D6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1" r="23520" b="35217"/>
          <a:stretch/>
        </p:blipFill>
        <p:spPr>
          <a:xfrm>
            <a:off x="3579971" y="2120900"/>
            <a:ext cx="3595042" cy="3721889"/>
          </a:xfrm>
          <a:prstGeom prst="rect">
            <a:avLst/>
          </a:prstGeom>
        </p:spPr>
      </p:pic>
      <p:sp>
        <p:nvSpPr>
          <p:cNvPr id="8" name="Picture Placeholder 5">
            <a:extLst>
              <a:ext uri="{FF2B5EF4-FFF2-40B4-BE49-F238E27FC236}">
                <a16:creationId xmlns:a16="http://schemas.microsoft.com/office/drawing/2014/main" xmlns="" id="{FB2E4D1C-5BCE-442C-A13D-F006CA583CC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545582" y="0"/>
            <a:ext cx="5646418" cy="6858000"/>
          </a:xfrm>
          <a:custGeom>
            <a:avLst/>
            <a:gdLst>
              <a:gd name="connsiteX0" fmla="*/ 1636395 w 5646418"/>
              <a:gd name="connsiteY0" fmla="*/ 0 h 6858000"/>
              <a:gd name="connsiteX1" fmla="*/ 5646418 w 5646418"/>
              <a:gd name="connsiteY1" fmla="*/ 0 h 6858000"/>
              <a:gd name="connsiteX2" fmla="*/ 5646418 w 5646418"/>
              <a:gd name="connsiteY2" fmla="*/ 6858000 h 6858000"/>
              <a:gd name="connsiteX3" fmla="*/ 0 w 564641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46418" h="6858000">
                <a:moveTo>
                  <a:pt x="1636395" y="0"/>
                </a:moveTo>
                <a:lnTo>
                  <a:pt x="5646418" y="0"/>
                </a:lnTo>
                <a:lnTo>
                  <a:pt x="5646418" y="6858000"/>
                </a:lnTo>
                <a:lnTo>
                  <a:pt x="0" y="6858000"/>
                </a:lnTo>
                <a:close/>
              </a:path>
            </a:pathLst>
          </a:cu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sz="1400" dirty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ru-RU" dirty="0"/>
              <a:t>Фотография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03E8EC5-9DB4-4A6C-A7A6-D4BF7DFE28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92200" y="6620603"/>
            <a:ext cx="236538" cy="153888"/>
          </a:xfrm>
        </p:spPr>
        <p:txBody>
          <a:bodyPr/>
          <a:lstStyle/>
          <a:p>
            <a:fld id="{B6AA8A74-8566-41AB-BE36-77E5736D8C67}" type="slidenum">
              <a:rPr lang="ru-RU" smtClean="0"/>
              <a:pPr/>
              <a:t>‹#›</a:t>
            </a:fld>
            <a:endParaRPr lang="ru-RU" sz="1000" dirty="0"/>
          </a:p>
        </p:txBody>
      </p:sp>
      <p:sp>
        <p:nvSpPr>
          <p:cNvPr id="10" name="Заголовок 6">
            <a:extLst>
              <a:ext uri="{FF2B5EF4-FFF2-40B4-BE49-F238E27FC236}">
                <a16:creationId xmlns:a16="http://schemas.microsoft.com/office/drawing/2014/main" xmlns="" id="{F586D425-74B3-4E43-B34F-1174306171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2875003"/>
            <a:ext cx="4889500" cy="1107996"/>
          </a:xfrm>
        </p:spPr>
        <p:txBody>
          <a:bodyPr anchor="ctr"/>
          <a:lstStyle>
            <a:lvl1pPr>
              <a:defRPr sz="4000" cap="all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Крупная короткая фраза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6C067C3-07A2-49F7-98B6-8D64BBEE3E8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14400" y="2361099"/>
            <a:ext cx="4889500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en-US" sz="2400" kern="1200" cap="none" baseline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>
              <a:defRPr lang="en-US" sz="2400" kern="1200" cap="none" baseline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2pPr>
            <a:lvl3pPr>
              <a:defRPr lang="en-US" sz="2400" kern="1200" cap="none" baseline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3pPr>
            <a:lvl4pPr>
              <a:defRPr lang="en-US" sz="2400" kern="1200" cap="none" baseline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4pPr>
            <a:lvl5pPr>
              <a:defRPr lang="ru-RU" sz="2400" kern="1200" cap="none" baseline="0" dirty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xmlns="" id="{5866F56C-B103-47FC-8B84-4F5467FF75A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4168468"/>
            <a:ext cx="4889500" cy="249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>
              <a:defRPr lang="en-US" sz="2400" kern="1200" cap="none" baseline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2pPr>
            <a:lvl3pPr>
              <a:defRPr lang="en-US" sz="2400" kern="1200" cap="none" baseline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3pPr>
            <a:lvl4pPr>
              <a:defRPr lang="en-US" sz="2400" kern="1200" cap="none" baseline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4pPr>
            <a:lvl5pPr>
              <a:defRPr lang="ru-RU" sz="2400" kern="1200" cap="none" baseline="0" dirty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5pPr>
          </a:lstStyle>
          <a:p>
            <a:pPr lvl="0"/>
            <a:r>
              <a:rPr lang="ru-RU" dirty="0"/>
              <a:t>пояснительный текст</a:t>
            </a:r>
          </a:p>
        </p:txBody>
      </p:sp>
      <p:pic>
        <p:nvPicPr>
          <p:cNvPr id="3" name="Рисунок 3">
            <a:extLst>
              <a:ext uri="{FF2B5EF4-FFF2-40B4-BE49-F238E27FC236}">
                <a16:creationId xmlns:a16="http://schemas.microsoft.com/office/drawing/2014/main" xmlns="" id="{181FC807-FF07-814C-5EE7-3199C6AA549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12875" y="498549"/>
            <a:ext cx="1541744" cy="471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2821319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527" userDrawn="1">
          <p15:clr>
            <a:srgbClr val="A4A3A4"/>
          </p15:clr>
        </p15:guide>
      </p15:sldGuideLst>
    </p:ext>
  </p:extLst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Короткая фраза без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xmlns="" id="{452E7292-5408-4D63-A23B-9FAE935529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1000"/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8705" r="8705"/>
          <a:stretch/>
        </p:blipFill>
        <p:spPr>
          <a:xfrm>
            <a:off x="21716" y="61913"/>
            <a:ext cx="12192000" cy="638175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F40BE061-5F58-422F-A512-9463E3277201}"/>
              </a:ext>
            </a:extLst>
          </p:cNvPr>
          <p:cNvSpPr/>
          <p:nvPr userDrawn="1"/>
        </p:nvSpPr>
        <p:spPr>
          <a:xfrm>
            <a:off x="-1" y="1141753"/>
            <a:ext cx="12192000" cy="4574495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xmlns="" id="{359C1733-F1DE-4FBF-8EA8-C8FEE7948A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lum bright="70000" contrast="-70000"/>
            <a:alphaModFix amt="36000"/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8705" t="21702" r="8705" b="6617"/>
          <a:stretch/>
        </p:blipFill>
        <p:spPr>
          <a:xfrm>
            <a:off x="21716" y="1141753"/>
            <a:ext cx="12192000" cy="4574495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03E8EC5-9DB4-4A6C-A7A6-D4BF7DFE28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92200" y="6620603"/>
            <a:ext cx="236538" cy="153888"/>
          </a:xfrm>
        </p:spPr>
        <p:txBody>
          <a:bodyPr/>
          <a:lstStyle/>
          <a:p>
            <a:fld id="{B6AA8A74-8566-41AB-BE36-77E5736D8C67}" type="slidenum">
              <a:rPr lang="ru-RU" smtClean="0"/>
              <a:pPr/>
              <a:t>‹#›</a:t>
            </a:fld>
            <a:endParaRPr lang="ru-RU" sz="1000" dirty="0"/>
          </a:p>
        </p:txBody>
      </p:sp>
      <p:cxnSp>
        <p:nvCxnSpPr>
          <p:cNvPr id="8" name="Прямая соединительная линия 5">
            <a:extLst>
              <a:ext uri="{FF2B5EF4-FFF2-40B4-BE49-F238E27FC236}">
                <a16:creationId xmlns:a16="http://schemas.microsoft.com/office/drawing/2014/main" xmlns="" id="{397FC5C2-F13C-4545-9772-EC697CBFC059}"/>
              </a:ext>
            </a:extLst>
          </p:cNvPr>
          <p:cNvCxnSpPr>
            <a:cxnSpLocks/>
          </p:cNvCxnSpPr>
          <p:nvPr userDrawn="1"/>
        </p:nvCxnSpPr>
        <p:spPr>
          <a:xfrm>
            <a:off x="658813" y="6697548"/>
            <a:ext cx="354647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82">
            <a:extLst>
              <a:ext uri="{FF2B5EF4-FFF2-40B4-BE49-F238E27FC236}">
                <a16:creationId xmlns:a16="http://schemas.microsoft.com/office/drawing/2014/main" xmlns="" id="{69F71186-8403-4694-AD30-E0138038BA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1" r="23520" b="35217"/>
          <a:stretch/>
        </p:blipFill>
        <p:spPr>
          <a:xfrm>
            <a:off x="8278116" y="1664267"/>
            <a:ext cx="3913884" cy="4051981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24A8AFAC-E4B3-4B1C-9D19-1914F6B0B6E4}"/>
              </a:ext>
            </a:extLst>
          </p:cNvPr>
          <p:cNvGrpSpPr/>
          <p:nvPr userDrawn="1"/>
        </p:nvGrpSpPr>
        <p:grpSpPr>
          <a:xfrm>
            <a:off x="-1" y="971550"/>
            <a:ext cx="12213717" cy="4914900"/>
            <a:chOff x="-1" y="958707"/>
            <a:chExt cx="12213717" cy="4914900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xmlns="" id="{8EA4ED0F-1C60-4B2D-8732-019F0A5B55E6}"/>
                </a:ext>
              </a:extLst>
            </p:cNvPr>
            <p:cNvCxnSpPr/>
            <p:nvPr userDrawn="1"/>
          </p:nvCxnSpPr>
          <p:spPr>
            <a:xfrm>
              <a:off x="-1" y="958707"/>
              <a:ext cx="12213717" cy="0"/>
            </a:xfrm>
            <a:prstGeom prst="line">
              <a:avLst/>
            </a:prstGeom>
            <a:ln w="50800">
              <a:gradFill>
                <a:gsLst>
                  <a:gs pos="0">
                    <a:schemeClr val="accent6"/>
                  </a:gs>
                  <a:gs pos="100000">
                    <a:schemeClr val="accent6">
                      <a:alpha val="0"/>
                    </a:schemeClr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F623C465-EB69-451D-83EB-77C16C5C07E5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-1" y="5873607"/>
              <a:ext cx="12213717" cy="0"/>
            </a:xfrm>
            <a:prstGeom prst="line">
              <a:avLst/>
            </a:prstGeom>
            <a:ln w="50800">
              <a:gradFill>
                <a:gsLst>
                  <a:gs pos="0">
                    <a:schemeClr val="accent6"/>
                  </a:gs>
                  <a:gs pos="100000">
                    <a:schemeClr val="accent6">
                      <a:alpha val="0"/>
                    </a:schemeClr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Заголовок 6">
            <a:extLst>
              <a:ext uri="{FF2B5EF4-FFF2-40B4-BE49-F238E27FC236}">
                <a16:creationId xmlns:a16="http://schemas.microsoft.com/office/drawing/2014/main" xmlns="" id="{892C7CF8-ECA8-456D-8502-12A8050112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14500" y="3172183"/>
            <a:ext cx="8763000" cy="1107996"/>
          </a:xfrm>
        </p:spPr>
        <p:txBody>
          <a:bodyPr anchor="ctr"/>
          <a:lstStyle>
            <a:lvl1pPr algn="ctr">
              <a:defRPr sz="4000" cap="all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Крупная</a:t>
            </a:r>
            <a:br>
              <a:rPr lang="ru-RU" dirty="0"/>
            </a:br>
            <a:r>
              <a:rPr lang="ru-RU" dirty="0"/>
              <a:t>короткая фраза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xmlns="" id="{BCFAC486-CBF0-4911-B71D-B6454A7C14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43175" y="2658279"/>
            <a:ext cx="7105650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lang="en-US" sz="2400" kern="1200" cap="none" baseline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>
              <a:defRPr lang="en-US" sz="2400" kern="1200" cap="none" baseline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2pPr>
            <a:lvl3pPr>
              <a:defRPr lang="en-US" sz="2400" kern="1200" cap="none" baseline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3pPr>
            <a:lvl4pPr>
              <a:defRPr lang="en-US" sz="2400" kern="1200" cap="none" baseline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4pPr>
            <a:lvl5pPr>
              <a:defRPr lang="ru-RU" sz="2400" kern="1200" cap="none" baseline="0" dirty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xmlns="" id="{F52D4709-CFED-4B57-9602-F4092BAE5C6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543175" y="4465648"/>
            <a:ext cx="7105650" cy="249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>
              <a:defRPr lang="en-US" sz="2400" kern="1200" cap="none" baseline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2pPr>
            <a:lvl3pPr>
              <a:defRPr lang="en-US" sz="2400" kern="1200" cap="none" baseline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3pPr>
            <a:lvl4pPr>
              <a:defRPr lang="en-US" sz="2400" kern="1200" cap="none" baseline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4pPr>
            <a:lvl5pPr>
              <a:defRPr lang="ru-RU" sz="2400" kern="1200" cap="none" baseline="0" dirty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5pPr>
          </a:lstStyle>
          <a:p>
            <a:pPr lvl="0"/>
            <a:r>
              <a:rPr lang="ru-RU" dirty="0"/>
              <a:t>пояснительный текст</a:t>
            </a:r>
          </a:p>
        </p:txBody>
      </p:sp>
    </p:spTree>
    <p:extLst>
      <p:ext uri="{BB962C8B-B14F-4D97-AF65-F5344CB8AC3E}">
        <p14:creationId xmlns:p14="http://schemas.microsoft.com/office/powerpoint/2010/main" xmlns="" val="1784737036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527" userDrawn="1">
          <p15:clr>
            <a:srgbClr val="A4A3A4"/>
          </p15:clr>
        </p15:guide>
      </p15:sldGuideLst>
    </p:ext>
  </p:extLst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D262FE5-846C-4B2F-923C-650BED95D931}"/>
              </a:ext>
            </a:extLst>
          </p:cNvPr>
          <p:cNvSpPr txBox="1"/>
          <p:nvPr userDrawn="1"/>
        </p:nvSpPr>
        <p:spPr>
          <a:xfrm>
            <a:off x="6234433" y="-2001"/>
            <a:ext cx="1295226" cy="3077766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l">
              <a:spcAft>
                <a:spcPts val="300"/>
              </a:spcAft>
              <a:buClr>
                <a:schemeClr val="accent1"/>
              </a:buClr>
            </a:pPr>
            <a:r>
              <a:rPr lang="en-US" sz="20000" dirty="0">
                <a:solidFill>
                  <a:schemeClr val="accent6"/>
                </a:solidFill>
                <a:latin typeface="+mj-lt"/>
                <a:ea typeface="Euclid Circular A" panose="020B0504000000000000" pitchFamily="34" charset="-52"/>
              </a:rPr>
              <a:t>“</a:t>
            </a:r>
            <a:endParaRPr lang="ru-RU" sz="20000" dirty="0">
              <a:solidFill>
                <a:schemeClr val="accent6"/>
              </a:solidFill>
              <a:latin typeface="+mj-lt"/>
              <a:ea typeface="Euclid Circular A" panose="020B0504000000000000" pitchFamily="34" charset="-52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3AFD724-3059-4751-BABB-102909D41311}"/>
              </a:ext>
            </a:extLst>
          </p:cNvPr>
          <p:cNvSpPr/>
          <p:nvPr userDrawn="1"/>
        </p:nvSpPr>
        <p:spPr>
          <a:xfrm>
            <a:off x="1482343" y="614861"/>
            <a:ext cx="4535424" cy="5043062"/>
          </a:xfrm>
          <a:prstGeom prst="rect">
            <a:avLst/>
          </a:prstGeom>
          <a:gradFill>
            <a:gsLst>
              <a:gs pos="0">
                <a:schemeClr val="accent1">
                  <a:alpha val="62000"/>
                </a:schemeClr>
              </a:gs>
              <a:gs pos="97000">
                <a:schemeClr val="accent1">
                  <a:alpha val="0"/>
                </a:schemeClr>
              </a:gs>
            </a:gsLst>
            <a:lin ang="27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xmlns="" id="{2A2426C6-F07B-4ACF-9D84-58B60D24F99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92200" y="907469"/>
            <a:ext cx="4535424" cy="5043062"/>
          </a:xfrm>
          <a:prstGeom prst="rect">
            <a:avLst/>
          </a:pr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sz="1400" dirty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ru-RU" dirty="0"/>
              <a:t>Фотография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B706E94-AE5D-435C-BFA6-B89A1C8726C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57926" y="1756728"/>
            <a:ext cx="4337480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>
                <a:solidFill>
                  <a:schemeClr val="bg2"/>
                </a:solidFill>
                <a:latin typeface="+mj-lt"/>
              </a:defRPr>
            </a:lvl1pPr>
            <a:lvl2pPr marL="4572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2pPr>
            <a:lvl3pPr marL="9144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3pPr>
            <a:lvl4pPr marL="13716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4pPr>
            <a:lvl5pPr marL="18288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Текст цитаты</a:t>
            </a:r>
            <a:br>
              <a:rPr lang="ru-RU" dirty="0"/>
            </a:br>
            <a:r>
              <a:rPr lang="ru-RU" dirty="0"/>
              <a:t>в несколько строк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xmlns="" id="{C83F5249-2463-46E3-B45E-777E64BB20E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96480" y="5102216"/>
            <a:ext cx="359892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>
              <a:buFont typeface="Arial" panose="020B0604020202020204" pitchFamily="34" charset="0"/>
              <a:buNone/>
              <a:defRPr sz="200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2pPr>
            <a:lvl3pPr marL="9144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3pPr>
            <a:lvl4pPr marL="13716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4pPr>
            <a:lvl5pPr marL="18288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Имя автора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xmlns="" id="{5A1545B6-DADB-4484-8C32-B3BB13B767B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96480" y="5436324"/>
            <a:ext cx="3598926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>
              <a:buFont typeface="Arial" panose="020B0604020202020204" pitchFamily="34" charset="0"/>
              <a:buNone/>
              <a:defRPr sz="1600">
                <a:solidFill>
                  <a:schemeClr val="bg2"/>
                </a:solidFill>
                <a:latin typeface="+mn-lt"/>
              </a:defRPr>
            </a:lvl1pPr>
            <a:lvl2pPr marL="4572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2pPr>
            <a:lvl3pPr marL="9144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3pPr>
            <a:lvl4pPr marL="13716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4pPr>
            <a:lvl5pPr marL="18288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Должность</a:t>
            </a:r>
          </a:p>
        </p:txBody>
      </p:sp>
      <p:pic>
        <p:nvPicPr>
          <p:cNvPr id="11" name="Рисунок 3">
            <a:extLst>
              <a:ext uri="{FF2B5EF4-FFF2-40B4-BE49-F238E27FC236}">
                <a16:creationId xmlns:a16="http://schemas.microsoft.com/office/drawing/2014/main" xmlns="" id="{82DE6A61-13B3-4760-A2EC-3AEE7DE12E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932106" y="311312"/>
            <a:ext cx="1176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52492538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Цитат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B8B82DE-50F1-4A3A-AB52-9FDCF1AEB9D1}"/>
              </a:ext>
            </a:extLst>
          </p:cNvPr>
          <p:cNvSpPr txBox="1"/>
          <p:nvPr userDrawn="1"/>
        </p:nvSpPr>
        <p:spPr>
          <a:xfrm>
            <a:off x="538548" y="314325"/>
            <a:ext cx="1865895" cy="4431983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l">
              <a:spcAft>
                <a:spcPts val="300"/>
              </a:spcAft>
              <a:buClr>
                <a:schemeClr val="accent1"/>
              </a:buClr>
            </a:pPr>
            <a:r>
              <a:rPr lang="en-US" sz="28800" dirty="0">
                <a:solidFill>
                  <a:schemeClr val="accent6">
                    <a:alpha val="12000"/>
                  </a:schemeClr>
                </a:solidFill>
                <a:latin typeface="+mj-lt"/>
                <a:ea typeface="Euclid Circular A" panose="020B0504000000000000" pitchFamily="34" charset="-52"/>
              </a:rPr>
              <a:t>“</a:t>
            </a:r>
            <a:endParaRPr lang="ru-RU" sz="28800" dirty="0">
              <a:solidFill>
                <a:schemeClr val="accent6">
                  <a:alpha val="12000"/>
                </a:schemeClr>
              </a:solidFill>
              <a:latin typeface="+mj-lt"/>
              <a:ea typeface="Euclid Circular A" panose="020B0504000000000000" pitchFamily="34" charset="-52"/>
            </a:endParaRPr>
          </a:p>
        </p:txBody>
      </p:sp>
      <p:pic>
        <p:nvPicPr>
          <p:cNvPr id="15" name="Рисунок 3">
            <a:extLst>
              <a:ext uri="{FF2B5EF4-FFF2-40B4-BE49-F238E27FC236}">
                <a16:creationId xmlns:a16="http://schemas.microsoft.com/office/drawing/2014/main" xmlns="" id="{6F4DD93A-7BB2-43FE-9CA6-1E92344181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83495" y="311312"/>
            <a:ext cx="1176000" cy="360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3AFD724-3059-4751-BABB-102909D41311}"/>
              </a:ext>
            </a:extLst>
          </p:cNvPr>
          <p:cNvSpPr/>
          <p:nvPr userDrawn="1"/>
        </p:nvSpPr>
        <p:spPr>
          <a:xfrm>
            <a:off x="5619320" y="0"/>
            <a:ext cx="4535424" cy="5043062"/>
          </a:xfrm>
          <a:prstGeom prst="rect">
            <a:avLst/>
          </a:prstGeom>
          <a:gradFill>
            <a:gsLst>
              <a:gs pos="0">
                <a:schemeClr val="accent1">
                  <a:alpha val="20000"/>
                </a:schemeClr>
              </a:gs>
              <a:gs pos="50000">
                <a:schemeClr val="accent1">
                  <a:alpha val="0"/>
                </a:schemeClr>
              </a:gs>
            </a:gsLst>
            <a:lin ang="54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18AE5D02-CB2E-4153-A775-5875A722BA6A}"/>
              </a:ext>
            </a:extLst>
          </p:cNvPr>
          <p:cNvSpPr/>
          <p:nvPr userDrawn="1"/>
        </p:nvSpPr>
        <p:spPr>
          <a:xfrm>
            <a:off x="6055540" y="0"/>
            <a:ext cx="4535424" cy="5043062"/>
          </a:xfrm>
          <a:prstGeom prst="rect">
            <a:avLst/>
          </a:prstGeom>
          <a:gradFill>
            <a:gsLst>
              <a:gs pos="0">
                <a:schemeClr val="accent1">
                  <a:alpha val="20000"/>
                </a:schemeClr>
              </a:gs>
              <a:gs pos="63000">
                <a:schemeClr val="accent1">
                  <a:alpha val="0"/>
                </a:schemeClr>
              </a:gs>
            </a:gsLst>
            <a:lin ang="54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xmlns="" id="{2A2426C6-F07B-4ACF-9D84-58B60D24F99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396230" y="0"/>
            <a:ext cx="5795770" cy="6858000"/>
          </a:xfrm>
          <a:prstGeom prst="rect">
            <a:avLst/>
          </a:pr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sz="1400" dirty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ru-RU" dirty="0"/>
              <a:t>Фотография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B706E94-AE5D-435C-BFA6-B89A1C8726C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14400" y="1754112"/>
            <a:ext cx="4513405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>
                <a:solidFill>
                  <a:schemeClr val="bg2"/>
                </a:solidFill>
                <a:latin typeface="+mj-lt"/>
              </a:defRPr>
            </a:lvl1pPr>
            <a:lvl2pPr marL="4572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2pPr>
            <a:lvl3pPr marL="9144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3pPr>
            <a:lvl4pPr marL="13716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4pPr>
            <a:lvl5pPr marL="18288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Текст цитаты</a:t>
            </a:r>
            <a:br>
              <a:rPr lang="ru-RU" dirty="0"/>
            </a:br>
            <a:r>
              <a:rPr lang="ru-RU" dirty="0"/>
              <a:t>в несколько строк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xmlns="" id="{C83F5249-2463-46E3-B45E-777E64BB20E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4678" y="5102216"/>
            <a:ext cx="450626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>
              <a:buFont typeface="Arial" panose="020B0604020202020204" pitchFamily="34" charset="0"/>
              <a:buNone/>
              <a:defRPr sz="200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2pPr>
            <a:lvl3pPr marL="9144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3pPr>
            <a:lvl4pPr marL="13716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4pPr>
            <a:lvl5pPr marL="18288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Имя автора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xmlns="" id="{5A1545B6-DADB-4484-8C32-B3BB13B767B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4678" y="5436324"/>
            <a:ext cx="4506265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>
              <a:buFont typeface="Arial" panose="020B0604020202020204" pitchFamily="34" charset="0"/>
              <a:buNone/>
              <a:defRPr sz="1600">
                <a:solidFill>
                  <a:schemeClr val="bg2"/>
                </a:solidFill>
                <a:latin typeface="+mn-lt"/>
              </a:defRPr>
            </a:lvl1pPr>
            <a:lvl2pPr marL="4572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2pPr>
            <a:lvl3pPr marL="9144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3pPr>
            <a:lvl4pPr marL="13716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4pPr>
            <a:lvl5pPr marL="18288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xmlns="" val="6198453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окап ноутбу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25355F3C-E6E3-4C63-B953-DD5EB36C0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03E8EC5-9DB4-4A6C-A7A6-D4BF7DFE28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92200" y="6620603"/>
            <a:ext cx="236538" cy="153888"/>
          </a:xfrm>
        </p:spPr>
        <p:txBody>
          <a:bodyPr/>
          <a:lstStyle/>
          <a:p>
            <a:fld id="{B6AA8A74-8566-41AB-BE36-77E5736D8C67}" type="slidenum">
              <a:rPr lang="ru-RU" smtClean="0"/>
              <a:pPr/>
              <a:t>‹#›</a:t>
            </a:fld>
            <a:endParaRPr lang="ru-RU" sz="1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B5CBE75-DB49-402A-A589-8CF0928E92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28738" y="6649906"/>
            <a:ext cx="9710420" cy="110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kumimoji="0" lang="ru-RU" sz="800" b="0" i="1" u="none" strike="noStrike" kern="1200" cap="none" spc="0" normalizeH="0" baseline="0" dirty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ru-RU" dirty="0"/>
          </a:p>
        </p:txBody>
      </p:sp>
      <p:pic>
        <p:nvPicPr>
          <p:cNvPr id="6" name="Picture 16" descr="A screenshot of a flat screen television&#10;&#10;Description automatically generated">
            <a:extLst>
              <a:ext uri="{FF2B5EF4-FFF2-40B4-BE49-F238E27FC236}">
                <a16:creationId xmlns:a16="http://schemas.microsoft.com/office/drawing/2014/main" xmlns="" id="{468BE97C-7BE9-4254-ADB9-BBADE1E30B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00111" y="1179094"/>
            <a:ext cx="9550185" cy="5639383"/>
          </a:xfrm>
          <a:prstGeom prst="rect">
            <a:avLst/>
          </a:prstGeom>
        </p:spPr>
      </p:pic>
      <p:sp>
        <p:nvSpPr>
          <p:cNvPr id="8" name="Рисунок 3">
            <a:extLst>
              <a:ext uri="{FF2B5EF4-FFF2-40B4-BE49-F238E27FC236}">
                <a16:creationId xmlns:a16="http://schemas.microsoft.com/office/drawing/2014/main" xmlns="" id="{D4E40A85-C800-414C-BEE1-B578D5514CD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014913" y="1516856"/>
            <a:ext cx="6238875" cy="3819525"/>
          </a:xfrm>
          <a:prstGeom prst="rect">
            <a:avLst/>
          </a:pr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ru-RU" sz="1800" dirty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ru-RU" dirty="0"/>
              <a:t>Вставьте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скриншот</a:t>
            </a:r>
          </a:p>
        </p:txBody>
      </p:sp>
    </p:spTree>
    <p:extLst>
      <p:ext uri="{BB962C8B-B14F-4D97-AF65-F5344CB8AC3E}">
        <p14:creationId xmlns:p14="http://schemas.microsoft.com/office/powerpoint/2010/main" xmlns="" val="1603251629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527" userDrawn="1">
          <p15:clr>
            <a:srgbClr val="A4A3A4"/>
          </p15:clr>
        </p15:guide>
      </p15:sldGuideLst>
    </p:ext>
  </p:extLs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873758710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_мало текста с плейсхолдер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1021DBFA-2785-476F-BB4E-D29C3F5F83B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545582" y="0"/>
            <a:ext cx="5646418" cy="6858000"/>
          </a:xfrm>
          <a:custGeom>
            <a:avLst/>
            <a:gdLst>
              <a:gd name="connsiteX0" fmla="*/ 1636395 w 5646418"/>
              <a:gd name="connsiteY0" fmla="*/ 0 h 6858000"/>
              <a:gd name="connsiteX1" fmla="*/ 5646418 w 5646418"/>
              <a:gd name="connsiteY1" fmla="*/ 0 h 6858000"/>
              <a:gd name="connsiteX2" fmla="*/ 5646418 w 5646418"/>
              <a:gd name="connsiteY2" fmla="*/ 6858000 h 6858000"/>
              <a:gd name="connsiteX3" fmla="*/ 0 w 564641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46418" h="6858000">
                <a:moveTo>
                  <a:pt x="1636395" y="0"/>
                </a:moveTo>
                <a:lnTo>
                  <a:pt x="5646418" y="0"/>
                </a:lnTo>
                <a:lnTo>
                  <a:pt x="5646418" y="6858000"/>
                </a:lnTo>
                <a:lnTo>
                  <a:pt x="0" y="6858000"/>
                </a:lnTo>
                <a:close/>
              </a:path>
            </a:pathLst>
          </a:cu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ru-RU" sz="1400" dirty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en-US" dirty="0"/>
              <a:t>Picture</a:t>
            </a:r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EA542E-FC3E-450E-9732-E4DA99B10B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6467" y="1341120"/>
            <a:ext cx="5646399" cy="1046633"/>
          </a:xfrm>
        </p:spPr>
        <p:txBody>
          <a:bodyPr>
            <a:spAutoFit/>
          </a:bodyPr>
          <a:lstStyle>
            <a:lvl1pPr>
              <a:lnSpc>
                <a:spcPts val="4200"/>
              </a:lnSpc>
              <a:spcAft>
                <a:spcPts val="0"/>
              </a:spcAft>
              <a:defRPr sz="3200" cap="all" baseline="0"/>
            </a:lvl1pPr>
          </a:lstStyle>
          <a:p>
            <a:r>
              <a:rPr lang="en-US" dirty="0"/>
              <a:t>Headline</a:t>
            </a:r>
            <a:br>
              <a:rPr lang="en-US" dirty="0"/>
            </a:br>
            <a:r>
              <a:rPr lang="en-US" dirty="0"/>
              <a:t>with several lines</a:t>
            </a:r>
            <a:endParaRPr lang="ru-RU" dirty="0"/>
          </a:p>
        </p:txBody>
      </p:sp>
      <p:cxnSp>
        <p:nvCxnSpPr>
          <p:cNvPr id="11" name="Прямая соединительная линия 30">
            <a:extLst>
              <a:ext uri="{FF2B5EF4-FFF2-40B4-BE49-F238E27FC236}">
                <a16:creationId xmlns:a16="http://schemas.microsoft.com/office/drawing/2014/main" xmlns="" id="{917BE271-46E7-4DBA-A0CD-B80420923A7E}"/>
              </a:ext>
            </a:extLst>
          </p:cNvPr>
          <p:cNvCxnSpPr>
            <a:cxnSpLocks/>
          </p:cNvCxnSpPr>
          <p:nvPr userDrawn="1"/>
        </p:nvCxnSpPr>
        <p:spPr>
          <a:xfrm>
            <a:off x="914400" y="1402080"/>
            <a:ext cx="0" cy="348234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>
            <a:extLst>
              <a:ext uri="{FF2B5EF4-FFF2-40B4-BE49-F238E27FC236}">
                <a16:creationId xmlns:a16="http://schemas.microsoft.com/office/drawing/2014/main" xmlns="" id="{E7381719-C377-4979-B410-BA170EE9C31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02561" y="4955043"/>
            <a:ext cx="5259821" cy="2077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200" kern="1200" dirty="0" smtClean="0">
                <a:solidFill>
                  <a:schemeClr val="bg2"/>
                </a:solidFill>
                <a:latin typeface="Euclid Circular A Light" panose="020B0304000000000000" pitchFamily="34" charset="-52"/>
                <a:ea typeface="Euclid Circular A Light" panose="020B0304000000000000" pitchFamily="34" charset="-52"/>
                <a:cs typeface="+mn-cs"/>
              </a:defRPr>
            </a:lvl2pPr>
            <a:lvl3pPr marL="9144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ru-RU" sz="150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xmlns="" id="{010FB9F3-ACA6-4B34-BBFF-8D6A1FBCD55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2561" y="5253491"/>
            <a:ext cx="5259821" cy="1661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en-US" sz="1200" kern="1200" dirty="0" smtClean="0">
                <a:solidFill>
                  <a:schemeClr val="bg2"/>
                </a:solidFill>
                <a:latin typeface="Euclid Circular B Light" panose="020B0304000000000000" pitchFamily="34" charset="-52"/>
                <a:ea typeface="Euclid Circular B Light" panose="020B0304000000000000" pitchFamily="34" charset="-52"/>
                <a:cs typeface="+mn-cs"/>
              </a:defRPr>
            </a:lvl1pPr>
            <a:lvl2pPr marL="457200" indent="0">
              <a:buNone/>
              <a:defRPr lang="en-US" sz="1200" kern="1200" dirty="0" smtClean="0">
                <a:solidFill>
                  <a:schemeClr val="bg2"/>
                </a:solidFill>
                <a:latin typeface="Euclid Circular A Light" panose="020B0304000000000000" pitchFamily="34" charset="-52"/>
                <a:ea typeface="Euclid Circular A Light" panose="020B0304000000000000" pitchFamily="34" charset="-52"/>
                <a:cs typeface="+mn-cs"/>
              </a:defRPr>
            </a:lvl2pPr>
            <a:lvl3pPr marL="9144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ru-RU" sz="150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0D750032-1C33-4722-ABFA-3C055341AB6A}"/>
              </a:ext>
            </a:extLst>
          </p:cNvPr>
          <p:cNvCxnSpPr/>
          <p:nvPr userDrawn="1"/>
        </p:nvCxnSpPr>
        <p:spPr>
          <a:xfrm>
            <a:off x="2887278" y="497955"/>
            <a:ext cx="0" cy="472914"/>
          </a:xfrm>
          <a:prstGeom prst="line">
            <a:avLst/>
          </a:prstGeom>
          <a:ln w="127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A948355E-81FE-492B-B96C-F96D26E5BE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10430" y="489643"/>
            <a:ext cx="2397144" cy="361451"/>
          </a:xfrm>
          <a:prstGeom prst="rect">
            <a:avLst/>
          </a:prstGeom>
        </p:spPr>
      </p:pic>
      <p:pic>
        <p:nvPicPr>
          <p:cNvPr id="3" name="Рисунок 3">
            <a:extLst>
              <a:ext uri="{FF2B5EF4-FFF2-40B4-BE49-F238E27FC236}">
                <a16:creationId xmlns:a16="http://schemas.microsoft.com/office/drawing/2014/main" xmlns="" id="{54B01C2C-7434-51EE-6BC1-B6DED8C5845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12875" y="498549"/>
            <a:ext cx="1541744" cy="471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66624358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_без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picture containing table&#10;&#10;Description automatically generated">
            <a:extLst>
              <a:ext uri="{FF2B5EF4-FFF2-40B4-BE49-F238E27FC236}">
                <a16:creationId xmlns:a16="http://schemas.microsoft.com/office/drawing/2014/main" xmlns="" id="{CB1BA33C-C1F7-40A7-AEF5-CF9FB62DCD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3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435" b="6961"/>
          <a:stretch/>
        </p:blipFill>
        <p:spPr>
          <a:xfrm>
            <a:off x="6915150" y="1075601"/>
            <a:ext cx="5276850" cy="5782399"/>
          </a:xfrm>
          <a:prstGeom prst="rect">
            <a:avLst/>
          </a:prstGeom>
        </p:spPr>
      </p:pic>
      <p:sp>
        <p:nvSpPr>
          <p:cNvPr id="22" name="Прямоугольник 2">
            <a:extLst>
              <a:ext uri="{FF2B5EF4-FFF2-40B4-BE49-F238E27FC236}">
                <a16:creationId xmlns:a16="http://schemas.microsoft.com/office/drawing/2014/main" xmlns="" id="{C8636BB8-0E4C-41F4-8743-4970E70B13A8}"/>
              </a:ext>
            </a:extLst>
          </p:cNvPr>
          <p:cNvSpPr/>
          <p:nvPr userDrawn="1"/>
        </p:nvSpPr>
        <p:spPr>
          <a:xfrm>
            <a:off x="6725275" y="352425"/>
            <a:ext cx="5466725" cy="6505575"/>
          </a:xfrm>
          <a:prstGeom prst="rect">
            <a:avLst/>
          </a:prstGeom>
          <a:solidFill>
            <a:schemeClr val="bg1">
              <a:alpha val="79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clid Circular A"/>
              <a:ea typeface="+mn-ea"/>
              <a:cs typeface="+mn-cs"/>
            </a:endParaRP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xmlns="" id="{F2D10374-6A79-4F0D-8864-2A0B42245C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21000"/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8705" r="8705"/>
          <a:stretch/>
        </p:blipFill>
        <p:spPr>
          <a:xfrm>
            <a:off x="21716" y="61913"/>
            <a:ext cx="12192000" cy="6381750"/>
          </a:xfrm>
          <a:prstGeom prst="rect">
            <a:avLst/>
          </a:prstGeom>
        </p:spPr>
      </p:pic>
      <p:sp>
        <p:nvSpPr>
          <p:cNvPr id="10" name="Рамка 29">
            <a:extLst>
              <a:ext uri="{FF2B5EF4-FFF2-40B4-BE49-F238E27FC236}">
                <a16:creationId xmlns:a16="http://schemas.microsoft.com/office/drawing/2014/main" xmlns="" id="{F3866D87-E695-4F59-A63B-A269D94BB55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944"/>
            </a:avLst>
          </a:prstGeom>
          <a:gradFill>
            <a:gsLst>
              <a:gs pos="0">
                <a:schemeClr val="tx2"/>
              </a:gs>
              <a:gs pos="100000">
                <a:schemeClr val="tx2">
                  <a:alpha val="0"/>
                </a:schemeClr>
              </a:gs>
            </a:gsLst>
            <a:lin ang="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12" name="Прямая соединительная линия 30">
            <a:extLst>
              <a:ext uri="{FF2B5EF4-FFF2-40B4-BE49-F238E27FC236}">
                <a16:creationId xmlns:a16="http://schemas.microsoft.com/office/drawing/2014/main" xmlns="" id="{498A6940-DBC4-46E6-B215-61E80287D227}"/>
              </a:ext>
            </a:extLst>
          </p:cNvPr>
          <p:cNvCxnSpPr>
            <a:cxnSpLocks/>
          </p:cNvCxnSpPr>
          <p:nvPr userDrawn="1"/>
        </p:nvCxnSpPr>
        <p:spPr>
          <a:xfrm>
            <a:off x="914400" y="1371600"/>
            <a:ext cx="0" cy="348234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EA542E-FC3E-450E-9732-E4DA99B10B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6468" y="2589454"/>
            <a:ext cx="5003982" cy="1046633"/>
          </a:xfrm>
        </p:spPr>
        <p:txBody>
          <a:bodyPr wrap="square" anchor="ctr">
            <a:spAutoFit/>
          </a:bodyPr>
          <a:lstStyle>
            <a:lvl1pPr>
              <a:lnSpc>
                <a:spcPts val="4200"/>
              </a:lnSpc>
              <a:spcAft>
                <a:spcPts val="0"/>
              </a:spcAft>
              <a:defRPr sz="3200" cap="all" baseline="0"/>
            </a:lvl1pPr>
          </a:lstStyle>
          <a:p>
            <a:r>
              <a:rPr lang="en-US" dirty="0"/>
              <a:t>Headline</a:t>
            </a:r>
            <a:br>
              <a:rPr lang="en-US" dirty="0"/>
            </a:br>
            <a:r>
              <a:rPr lang="en-US" dirty="0"/>
              <a:t>with several lines</a:t>
            </a:r>
            <a:endParaRPr lang="ru-RU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xmlns="" id="{E7381719-C377-4979-B410-BA170EE9C31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02561" y="4961393"/>
            <a:ext cx="525982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en-US" sz="2000" kern="1200" cap="none" baseline="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lang="en-US" sz="1200" kern="1200" dirty="0" smtClean="0">
                <a:solidFill>
                  <a:schemeClr val="bg2"/>
                </a:solidFill>
                <a:latin typeface="Euclid Circular A Light" panose="020B0304000000000000" pitchFamily="34" charset="-52"/>
                <a:ea typeface="Euclid Circular A Light" panose="020B0304000000000000" pitchFamily="34" charset="-52"/>
                <a:cs typeface="+mn-cs"/>
              </a:defRPr>
            </a:lvl2pPr>
            <a:lvl3pPr marL="9144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ru-RU" sz="150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xmlns="" id="{010FB9F3-ACA6-4B34-BBFF-8D6A1FBCD55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2561" y="5310641"/>
            <a:ext cx="5259821" cy="1938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en-US" sz="1400" kern="1200" dirty="0" smtClean="0">
                <a:solidFill>
                  <a:schemeClr val="bg2"/>
                </a:solidFill>
                <a:latin typeface="+mn-lt"/>
                <a:ea typeface="Euclid Circular A Light" panose="020B0304000000000000" pitchFamily="34" charset="-52"/>
                <a:cs typeface="+mn-cs"/>
              </a:defRPr>
            </a:lvl1pPr>
            <a:lvl2pPr marL="457200" indent="0">
              <a:buNone/>
              <a:defRPr lang="en-US" sz="1200" kern="1200" dirty="0" smtClean="0">
                <a:solidFill>
                  <a:schemeClr val="bg2"/>
                </a:solidFill>
                <a:latin typeface="Euclid Circular A Light" panose="020B0304000000000000" pitchFamily="34" charset="-52"/>
                <a:ea typeface="Euclid Circular A Light" panose="020B0304000000000000" pitchFamily="34" charset="-52"/>
                <a:cs typeface="+mn-cs"/>
              </a:defRPr>
            </a:lvl2pPr>
            <a:lvl3pPr marL="9144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ru-RU" sz="150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Position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F622419E-C953-485E-9FEC-00B1B4F4D9E6}"/>
              </a:ext>
            </a:extLst>
          </p:cNvPr>
          <p:cNvCxnSpPr/>
          <p:nvPr userDrawn="1"/>
        </p:nvCxnSpPr>
        <p:spPr>
          <a:xfrm>
            <a:off x="2887278" y="497955"/>
            <a:ext cx="0" cy="472914"/>
          </a:xfrm>
          <a:prstGeom prst="line">
            <a:avLst/>
          </a:prstGeom>
          <a:ln w="127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Рисунок 16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875CC804-0CD4-4B89-A524-328F16D1687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10430" y="489643"/>
            <a:ext cx="2397144" cy="361451"/>
          </a:xfrm>
          <a:prstGeom prst="rect">
            <a:avLst/>
          </a:prstGeom>
        </p:spPr>
      </p:pic>
      <p:pic>
        <p:nvPicPr>
          <p:cNvPr id="3" name="Рисунок 3">
            <a:extLst>
              <a:ext uri="{FF2B5EF4-FFF2-40B4-BE49-F238E27FC236}">
                <a16:creationId xmlns:a16="http://schemas.microsoft.com/office/drawing/2014/main" xmlns="" id="{B662DF8A-96E9-DF2E-BEE6-23585984E90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912875" y="498549"/>
            <a:ext cx="1541744" cy="471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13992090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ный без изображен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picture containing table&#10;&#10;Description automatically generated">
            <a:extLst>
              <a:ext uri="{FF2B5EF4-FFF2-40B4-BE49-F238E27FC236}">
                <a16:creationId xmlns:a16="http://schemas.microsoft.com/office/drawing/2014/main" xmlns="" id="{DB8F0A0E-4A01-4BC2-95D8-CC6D77F1AF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3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435" b="6961"/>
          <a:stretch/>
        </p:blipFill>
        <p:spPr>
          <a:xfrm>
            <a:off x="6915150" y="1075601"/>
            <a:ext cx="5276850" cy="5782399"/>
          </a:xfrm>
          <a:prstGeom prst="rect">
            <a:avLst/>
          </a:prstGeom>
        </p:spPr>
      </p:pic>
      <p:sp>
        <p:nvSpPr>
          <p:cNvPr id="18" name="Прямоугольник 2">
            <a:extLst>
              <a:ext uri="{FF2B5EF4-FFF2-40B4-BE49-F238E27FC236}">
                <a16:creationId xmlns:a16="http://schemas.microsoft.com/office/drawing/2014/main" xmlns="" id="{A165DB1E-F99F-4F5E-B9CF-BEE49A7D5268}"/>
              </a:ext>
            </a:extLst>
          </p:cNvPr>
          <p:cNvSpPr/>
          <p:nvPr userDrawn="1"/>
        </p:nvSpPr>
        <p:spPr>
          <a:xfrm>
            <a:off x="6725275" y="352425"/>
            <a:ext cx="5466725" cy="6505575"/>
          </a:xfrm>
          <a:prstGeom prst="rect">
            <a:avLst/>
          </a:prstGeom>
          <a:solidFill>
            <a:schemeClr val="bg1">
              <a:alpha val="79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clid Circular A"/>
              <a:ea typeface="+mn-ea"/>
              <a:cs typeface="+mn-cs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xmlns="" id="{A8B40DDC-AF21-425F-9985-2CAA064992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21000"/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8705" r="8705"/>
          <a:stretch/>
        </p:blipFill>
        <p:spPr>
          <a:xfrm>
            <a:off x="21716" y="61913"/>
            <a:ext cx="12192000" cy="6381750"/>
          </a:xfrm>
          <a:prstGeom prst="rect">
            <a:avLst/>
          </a:prstGeom>
        </p:spPr>
      </p:pic>
      <p:sp>
        <p:nvSpPr>
          <p:cNvPr id="4" name="Рамка 29">
            <a:extLst>
              <a:ext uri="{FF2B5EF4-FFF2-40B4-BE49-F238E27FC236}">
                <a16:creationId xmlns:a16="http://schemas.microsoft.com/office/drawing/2014/main" xmlns="" id="{0834A1E9-DEA2-4810-98C1-4864B91A127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944"/>
            </a:avLst>
          </a:prstGeom>
          <a:gradFill>
            <a:gsLst>
              <a:gs pos="0">
                <a:schemeClr val="tx2"/>
              </a:gs>
              <a:gs pos="100000">
                <a:schemeClr val="tx2">
                  <a:alpha val="0"/>
                </a:schemeClr>
              </a:gs>
            </a:gsLst>
            <a:lin ang="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5" name="Прямая соединительная линия 30">
            <a:extLst>
              <a:ext uri="{FF2B5EF4-FFF2-40B4-BE49-F238E27FC236}">
                <a16:creationId xmlns:a16="http://schemas.microsoft.com/office/drawing/2014/main" xmlns="" id="{F132133A-891C-4552-A97F-33204B2F7CB0}"/>
              </a:ext>
            </a:extLst>
          </p:cNvPr>
          <p:cNvCxnSpPr>
            <a:cxnSpLocks/>
          </p:cNvCxnSpPr>
          <p:nvPr userDrawn="1"/>
        </p:nvCxnSpPr>
        <p:spPr>
          <a:xfrm>
            <a:off x="914400" y="1402080"/>
            <a:ext cx="0" cy="348234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D1D79935-82BE-423B-BC88-EC03A5F2D4D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36466" y="1341120"/>
            <a:ext cx="505707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3200" kern="120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Font typeface="Arial" panose="020B0604020202020204" pitchFamily="34" charset="0"/>
              <a:buNone/>
              <a:defRPr lang="en-US" sz="3200" kern="120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2pPr>
            <a:lvl3pPr marL="914400" indent="0">
              <a:buFont typeface="Arial" panose="020B0604020202020204" pitchFamily="34" charset="0"/>
              <a:buNone/>
              <a:defRPr lang="en-US" sz="3200" kern="120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371600" indent="0">
              <a:buFont typeface="Arial" panose="020B0604020202020204" pitchFamily="34" charset="0"/>
              <a:buNone/>
              <a:defRPr lang="en-US" sz="3200" kern="120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4pPr>
            <a:lvl5pPr marL="1828800" indent="0">
              <a:buFont typeface="Arial" panose="020B0604020202020204" pitchFamily="34" charset="0"/>
              <a:buNone/>
              <a:defRPr lang="ru-RU" sz="32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Name</a:t>
            </a:r>
            <a:endParaRPr lang="ru-RU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xmlns="" id="{DEAB0D41-54FA-455A-B04F-360320D6BD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36466" y="1833563"/>
            <a:ext cx="505707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ru-RU" sz="1600" kern="1200" dirty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Font typeface="Arial" panose="020B0604020202020204" pitchFamily="34" charset="0"/>
              <a:buNone/>
              <a:defRPr lang="en-US" sz="3200" kern="120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2pPr>
            <a:lvl3pPr marL="914400" indent="0">
              <a:buFont typeface="Arial" panose="020B0604020202020204" pitchFamily="34" charset="0"/>
              <a:buNone/>
              <a:defRPr lang="en-US" sz="3200" kern="120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371600" indent="0">
              <a:buFont typeface="Arial" panose="020B0604020202020204" pitchFamily="34" charset="0"/>
              <a:buNone/>
              <a:defRPr lang="en-US" sz="3200" kern="120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4pPr>
            <a:lvl5pPr marL="1828800" indent="0">
              <a:buFont typeface="Arial" panose="020B0604020202020204" pitchFamily="34" charset="0"/>
              <a:buNone/>
              <a:defRPr lang="ru-RU" sz="32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Position</a:t>
            </a:r>
            <a:endParaRPr lang="ru-RU" dirty="0"/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xmlns="" id="{920C9937-63C3-4E89-8622-8FB346561E0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2561" y="4955043"/>
            <a:ext cx="5259821" cy="2077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200" kern="1200" dirty="0" smtClean="0">
                <a:solidFill>
                  <a:schemeClr val="bg2"/>
                </a:solidFill>
                <a:latin typeface="Euclid Circular A Light" panose="020B0304000000000000" pitchFamily="34" charset="-52"/>
                <a:ea typeface="Euclid Circular A Light" panose="020B0304000000000000" pitchFamily="34" charset="-52"/>
                <a:cs typeface="+mn-cs"/>
              </a:defRPr>
            </a:lvl2pPr>
            <a:lvl3pPr marL="9144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ru-RU" sz="150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Event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xmlns="" id="{8C5D5843-46DE-4D8B-BA27-CEC322CDA7C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02561" y="5253491"/>
            <a:ext cx="5259821" cy="1661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en-US" sz="1200" kern="1200" dirty="0" smtClean="0">
                <a:solidFill>
                  <a:schemeClr val="bg2"/>
                </a:solidFill>
                <a:latin typeface="Euclid Circular B Light" panose="020B0304000000000000" pitchFamily="34" charset="-52"/>
                <a:ea typeface="Euclid Circular B Light" panose="020B0304000000000000" pitchFamily="34" charset="-52"/>
                <a:cs typeface="+mn-cs"/>
              </a:defRPr>
            </a:lvl1pPr>
            <a:lvl2pPr marL="457200" indent="0">
              <a:buNone/>
              <a:defRPr lang="en-US" sz="1200" kern="1200" dirty="0" smtClean="0">
                <a:solidFill>
                  <a:schemeClr val="bg2"/>
                </a:solidFill>
                <a:latin typeface="Euclid Circular A Light" panose="020B0304000000000000" pitchFamily="34" charset="-52"/>
                <a:ea typeface="Euclid Circular A Light" panose="020B0304000000000000" pitchFamily="34" charset="-52"/>
                <a:cs typeface="+mn-cs"/>
              </a:defRPr>
            </a:lvl2pPr>
            <a:lvl3pPr marL="9144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ru-RU" sz="150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57695936-F81D-4307-A99D-B29477736C00}"/>
              </a:ext>
            </a:extLst>
          </p:cNvPr>
          <p:cNvCxnSpPr/>
          <p:nvPr userDrawn="1"/>
        </p:nvCxnSpPr>
        <p:spPr>
          <a:xfrm>
            <a:off x="2887278" y="497955"/>
            <a:ext cx="0" cy="472914"/>
          </a:xfrm>
          <a:prstGeom prst="line">
            <a:avLst/>
          </a:prstGeom>
          <a:ln w="127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766B9984-AE22-4B5C-812E-15777431021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10430" y="489643"/>
            <a:ext cx="2397144" cy="361451"/>
          </a:xfrm>
          <a:prstGeom prst="rect">
            <a:avLst/>
          </a:prstGeom>
        </p:spPr>
      </p:pic>
      <p:pic>
        <p:nvPicPr>
          <p:cNvPr id="2" name="Рисунок 3">
            <a:extLst>
              <a:ext uri="{FF2B5EF4-FFF2-40B4-BE49-F238E27FC236}">
                <a16:creationId xmlns:a16="http://schemas.microsoft.com/office/drawing/2014/main" xmlns="" id="{4853E9D8-1E8F-CE90-7C12-1A27CF946F6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912875" y="498549"/>
            <a:ext cx="1541744" cy="471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36068549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строчка заголов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25355F3C-E6E3-4C63-B953-DD5EB36C0E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en-US" dirty="0"/>
              <a:t>Headline</a:t>
            </a:r>
            <a:endParaRPr lang="ru-RU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03E8EC5-9DB4-4A6C-A7A6-D4BF7DFE28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92200" y="6620603"/>
            <a:ext cx="236538" cy="153888"/>
          </a:xfrm>
        </p:spPr>
        <p:txBody>
          <a:bodyPr/>
          <a:lstStyle/>
          <a:p>
            <a:fld id="{B6AA8A74-8566-41AB-BE36-77E5736D8C67}" type="slidenum">
              <a:rPr lang="ru-RU" smtClean="0"/>
              <a:pPr/>
              <a:t>‹#›</a:t>
            </a:fld>
            <a:endParaRPr lang="ru-RU" sz="1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B5CBE75-DB49-402A-A589-8CF0928E92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28738" y="6649906"/>
            <a:ext cx="9710420" cy="110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kumimoji="0" lang="ru-RU" sz="800" b="0" i="1" u="none" strike="noStrike" kern="1200" cap="none" spc="0" normalizeH="0" baseline="0" dirty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55933188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527" userDrawn="1">
          <p15:clr>
            <a:srgbClr val="A4A3A4"/>
          </p15:clr>
        </p15:guide>
      </p15:sldGuideLst>
    </p:ext>
  </p:extLst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+ строчки заголов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25355F3C-E6E3-4C63-B953-DD5EB36C0E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3" y="290209"/>
            <a:ext cx="8431847" cy="332399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en-US" dirty="0"/>
              <a:t>Headline</a:t>
            </a:r>
            <a:endParaRPr lang="ru-RU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03E8EC5-9DB4-4A6C-A7A6-D4BF7DFE28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92200" y="6620603"/>
            <a:ext cx="236538" cy="153888"/>
          </a:xfrm>
        </p:spPr>
        <p:txBody>
          <a:bodyPr/>
          <a:lstStyle/>
          <a:p>
            <a:fld id="{B6AA8A74-8566-41AB-BE36-77E5736D8C67}" type="slidenum">
              <a:rPr lang="ru-RU" smtClean="0"/>
              <a:pPr/>
              <a:t>‹#›</a:t>
            </a:fld>
            <a:endParaRPr lang="ru-RU" sz="1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B5CBE75-DB49-402A-A589-8CF0928E92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28738" y="6649906"/>
            <a:ext cx="9710420" cy="110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kumimoji="0" lang="ru-RU" sz="800" b="0" i="1" u="none" strike="noStrike" kern="1200" cap="none" spc="0" normalizeH="0" baseline="0" dirty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ru-R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A57FCC7-863C-407B-9FB0-95457975288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8813" y="617855"/>
            <a:ext cx="8431846" cy="3323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>
              <a:buNone/>
              <a:defRPr lang="en-US" sz="2400" cap="all" baseline="0" smtClean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ru-RU"/>
            </a:lvl5pPr>
          </a:lstStyle>
          <a:p>
            <a:pPr marL="228600" lvl="0" indent="-228600">
              <a:spcBef>
                <a:spcPct val="0"/>
              </a:spcBef>
            </a:pPr>
            <a:r>
              <a:rPr lang="en-US" dirty="0"/>
              <a:t>Second line</a:t>
            </a:r>
          </a:p>
        </p:txBody>
      </p:sp>
    </p:spTree>
    <p:extLst>
      <p:ext uri="{BB962C8B-B14F-4D97-AF65-F5344CB8AC3E}">
        <p14:creationId xmlns:p14="http://schemas.microsoft.com/office/powerpoint/2010/main" xmlns="" val="1122175453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527" userDrawn="1">
          <p15:clr>
            <a:srgbClr val="A4A3A4"/>
          </p15:clr>
        </p15:guide>
      </p15:sldGuideLst>
    </p:ext>
  </p:extLst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4402880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окап телефо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22">
            <a:extLst>
              <a:ext uri="{FF2B5EF4-FFF2-40B4-BE49-F238E27FC236}">
                <a16:creationId xmlns:a16="http://schemas.microsoft.com/office/drawing/2014/main" xmlns="" id="{C784C029-6C93-413D-8699-4362434FDC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/>
          </a:blip>
          <a:srcRect l="34033" t="15463" r="28889" b="14498"/>
          <a:stretch/>
        </p:blipFill>
        <p:spPr>
          <a:xfrm>
            <a:off x="8442477" y="1060171"/>
            <a:ext cx="2918577" cy="5513074"/>
          </a:xfrm>
          <a:prstGeom prst="rect">
            <a:avLst/>
          </a:prstGeom>
          <a:noFill/>
          <a:ln>
            <a:noFill/>
          </a:ln>
          <a:effectLst>
            <a:outerShdw blurRad="342900" dist="114300" dir="2700000" algn="tl" rotWithShape="0">
              <a:srgbClr val="000000">
                <a:alpha val="30980"/>
              </a:srgbClr>
            </a:outerShdw>
          </a:effectLst>
        </p:spPr>
      </p:pic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25355F3C-E6E3-4C63-B953-DD5EB36C0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03E8EC5-9DB4-4A6C-A7A6-D4BF7DFE28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92200" y="6620603"/>
            <a:ext cx="236538" cy="153888"/>
          </a:xfrm>
        </p:spPr>
        <p:txBody>
          <a:bodyPr/>
          <a:lstStyle/>
          <a:p>
            <a:fld id="{B6AA8A74-8566-41AB-BE36-77E5736D8C67}" type="slidenum">
              <a:rPr lang="ru-RU" smtClean="0"/>
              <a:pPr/>
              <a:t>‹#›</a:t>
            </a:fld>
            <a:endParaRPr lang="ru-RU" sz="1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B5CBE75-DB49-402A-A589-8CF0928E92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28738" y="6649906"/>
            <a:ext cx="9710420" cy="110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kumimoji="0" lang="ru-RU" sz="800" b="0" i="1" u="none" strike="noStrike" kern="1200" cap="none" spc="0" normalizeH="0" baseline="0" dirty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ru-RU" dirty="0"/>
          </a:p>
        </p:txBody>
      </p:sp>
      <p:sp>
        <p:nvSpPr>
          <p:cNvPr id="11" name="Рисунок 21">
            <a:extLst>
              <a:ext uri="{FF2B5EF4-FFF2-40B4-BE49-F238E27FC236}">
                <a16:creationId xmlns:a16="http://schemas.microsoft.com/office/drawing/2014/main" xmlns="" id="{D48C7C90-CD98-4D00-8F58-3DFE15D1F7E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820589" y="1435154"/>
            <a:ext cx="2200456" cy="4779909"/>
          </a:xfrm>
          <a:custGeom>
            <a:avLst/>
            <a:gdLst>
              <a:gd name="connsiteX0" fmla="*/ 394614 w 1920529"/>
              <a:gd name="connsiteY0" fmla="*/ 295 h 4171841"/>
              <a:gd name="connsiteX1" fmla="*/ 433387 w 1920529"/>
              <a:gd name="connsiteY1" fmla="*/ 32559 h 4171841"/>
              <a:gd name="connsiteX2" fmla="*/ 439896 w 1920529"/>
              <a:gd name="connsiteY2" fmla="*/ 66237 h 4171841"/>
              <a:gd name="connsiteX3" fmla="*/ 496498 w 1920529"/>
              <a:gd name="connsiteY3" fmla="*/ 136991 h 4171841"/>
              <a:gd name="connsiteX4" fmla="*/ 622911 w 1920529"/>
              <a:gd name="connsiteY4" fmla="*/ 165009 h 4171841"/>
              <a:gd name="connsiteX5" fmla="*/ 1301480 w 1920529"/>
              <a:gd name="connsiteY5" fmla="*/ 165009 h 4171841"/>
              <a:gd name="connsiteX6" fmla="*/ 1413082 w 1920529"/>
              <a:gd name="connsiteY6" fmla="*/ 142934 h 4171841"/>
              <a:gd name="connsiteX7" fmla="*/ 1487325 w 1920529"/>
              <a:gd name="connsiteY7" fmla="*/ 46427 h 4171841"/>
              <a:gd name="connsiteX8" fmla="*/ 1541191 w 1920529"/>
              <a:gd name="connsiteY8" fmla="*/ 295 h 4171841"/>
              <a:gd name="connsiteX9" fmla="*/ 1690244 w 1920529"/>
              <a:gd name="connsiteY9" fmla="*/ 484 h 4171841"/>
              <a:gd name="connsiteX10" fmla="*/ 1809864 w 1920529"/>
              <a:gd name="connsiteY10" fmla="*/ 27182 h 4171841"/>
              <a:gd name="connsiteX11" fmla="*/ 1912599 w 1920529"/>
              <a:gd name="connsiteY11" fmla="*/ 180480 h 4171841"/>
              <a:gd name="connsiteX12" fmla="*/ 1920145 w 1920529"/>
              <a:gd name="connsiteY12" fmla="*/ 329062 h 4171841"/>
              <a:gd name="connsiteX13" fmla="*/ 1920428 w 1920529"/>
              <a:gd name="connsiteY13" fmla="*/ 2963247 h 4171841"/>
              <a:gd name="connsiteX14" fmla="*/ 1920334 w 1920529"/>
              <a:gd name="connsiteY14" fmla="*/ 3268147 h 4171841"/>
              <a:gd name="connsiteX15" fmla="*/ 1917409 w 1920529"/>
              <a:gd name="connsiteY15" fmla="*/ 3893887 h 4171841"/>
              <a:gd name="connsiteX16" fmla="*/ 1912881 w 1920529"/>
              <a:gd name="connsiteY16" fmla="*/ 4001431 h 4171841"/>
              <a:gd name="connsiteX17" fmla="*/ 1766092 w 1920529"/>
              <a:gd name="connsiteY17" fmla="*/ 4161993 h 4171841"/>
              <a:gd name="connsiteX18" fmla="*/ 1675246 w 1920529"/>
              <a:gd name="connsiteY18" fmla="*/ 4171427 h 4171841"/>
              <a:gd name="connsiteX19" fmla="*/ 246976 w 1920529"/>
              <a:gd name="connsiteY19" fmla="*/ 4171616 h 4171841"/>
              <a:gd name="connsiteX20" fmla="*/ 125186 w 1920529"/>
              <a:gd name="connsiteY20" fmla="*/ 4153787 h 4171841"/>
              <a:gd name="connsiteX21" fmla="*/ 43867 w 1920529"/>
              <a:gd name="connsiteY21" fmla="*/ 4090297 h 4171841"/>
              <a:gd name="connsiteX22" fmla="*/ 6604 w 1920529"/>
              <a:gd name="connsiteY22" fmla="*/ 3969451 h 4171841"/>
              <a:gd name="connsiteX23" fmla="*/ 0 w 1920529"/>
              <a:gd name="connsiteY23" fmla="*/ 2066664 h 4171841"/>
              <a:gd name="connsiteX24" fmla="*/ 2170 w 1920529"/>
              <a:gd name="connsiteY24" fmla="*/ 2066664 h 4171841"/>
              <a:gd name="connsiteX25" fmla="*/ 2548 w 1920529"/>
              <a:gd name="connsiteY25" fmla="*/ 303685 h 4171841"/>
              <a:gd name="connsiteX26" fmla="*/ 11321 w 1920529"/>
              <a:gd name="connsiteY26" fmla="*/ 171330 h 4171841"/>
              <a:gd name="connsiteX27" fmla="*/ 181695 w 1920529"/>
              <a:gd name="connsiteY27" fmla="*/ 5107 h 4171841"/>
              <a:gd name="connsiteX28" fmla="*/ 252447 w 1920529"/>
              <a:gd name="connsiteY28" fmla="*/ 484 h 4171841"/>
              <a:gd name="connsiteX29" fmla="*/ 394614 w 1920529"/>
              <a:gd name="connsiteY29" fmla="*/ 295 h 4171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920529" h="4171841">
                <a:moveTo>
                  <a:pt x="394614" y="295"/>
                </a:moveTo>
                <a:cubicBezTo>
                  <a:pt x="420934" y="484"/>
                  <a:pt x="428009" y="6805"/>
                  <a:pt x="433387" y="32559"/>
                </a:cubicBezTo>
                <a:cubicBezTo>
                  <a:pt x="435651" y="43786"/>
                  <a:pt x="437538" y="55106"/>
                  <a:pt x="439896" y="66237"/>
                </a:cubicBezTo>
                <a:cubicBezTo>
                  <a:pt x="446972" y="99161"/>
                  <a:pt x="466688" y="121897"/>
                  <a:pt x="496498" y="136991"/>
                </a:cubicBezTo>
                <a:cubicBezTo>
                  <a:pt x="536308" y="157085"/>
                  <a:pt x="579044" y="164820"/>
                  <a:pt x="622911" y="165009"/>
                </a:cubicBezTo>
                <a:cubicBezTo>
                  <a:pt x="849132" y="165574"/>
                  <a:pt x="1075353" y="165480"/>
                  <a:pt x="1301480" y="165009"/>
                </a:cubicBezTo>
                <a:cubicBezTo>
                  <a:pt x="1339782" y="164915"/>
                  <a:pt x="1377233" y="158027"/>
                  <a:pt x="1413082" y="142934"/>
                </a:cubicBezTo>
                <a:cubicBezTo>
                  <a:pt x="1456571" y="124633"/>
                  <a:pt x="1480627" y="92841"/>
                  <a:pt x="1487325" y="46427"/>
                </a:cubicBezTo>
                <a:cubicBezTo>
                  <a:pt x="1493740" y="1994"/>
                  <a:pt x="1496382" y="295"/>
                  <a:pt x="1541191" y="295"/>
                </a:cubicBezTo>
                <a:cubicBezTo>
                  <a:pt x="1590907" y="295"/>
                  <a:pt x="1640529" y="-82"/>
                  <a:pt x="1690244" y="484"/>
                </a:cubicBezTo>
                <a:cubicBezTo>
                  <a:pt x="1731848" y="956"/>
                  <a:pt x="1772696" y="6994"/>
                  <a:pt x="1809864" y="27182"/>
                </a:cubicBezTo>
                <a:cubicBezTo>
                  <a:pt x="1870713" y="60200"/>
                  <a:pt x="1905711" y="111991"/>
                  <a:pt x="1912599" y="180480"/>
                </a:cubicBezTo>
                <a:cubicBezTo>
                  <a:pt x="1917598" y="229724"/>
                  <a:pt x="1920145" y="279534"/>
                  <a:pt x="1920145" y="329062"/>
                </a:cubicBezTo>
                <a:cubicBezTo>
                  <a:pt x="1920523" y="1207155"/>
                  <a:pt x="1920428" y="2085155"/>
                  <a:pt x="1920428" y="2963247"/>
                </a:cubicBezTo>
                <a:cubicBezTo>
                  <a:pt x="1920428" y="3064849"/>
                  <a:pt x="1920711" y="3166544"/>
                  <a:pt x="1920334" y="3268147"/>
                </a:cubicBezTo>
                <a:cubicBezTo>
                  <a:pt x="1919579" y="3476726"/>
                  <a:pt x="1918730" y="3685306"/>
                  <a:pt x="1917409" y="3893887"/>
                </a:cubicBezTo>
                <a:cubicBezTo>
                  <a:pt x="1917221" y="3929735"/>
                  <a:pt x="1915334" y="3965677"/>
                  <a:pt x="1912881" y="4001431"/>
                </a:cubicBezTo>
                <a:cubicBezTo>
                  <a:pt x="1907410" y="4080204"/>
                  <a:pt x="1847789" y="4146145"/>
                  <a:pt x="1766092" y="4161993"/>
                </a:cubicBezTo>
                <a:cubicBezTo>
                  <a:pt x="1736281" y="4167749"/>
                  <a:pt x="1705528" y="4171333"/>
                  <a:pt x="1675246" y="4171427"/>
                </a:cubicBezTo>
                <a:cubicBezTo>
                  <a:pt x="1199124" y="4171994"/>
                  <a:pt x="723097" y="4171900"/>
                  <a:pt x="246976" y="4171616"/>
                </a:cubicBezTo>
                <a:cubicBezTo>
                  <a:pt x="205750" y="4171616"/>
                  <a:pt x="164808" y="4166805"/>
                  <a:pt x="125186" y="4153787"/>
                </a:cubicBezTo>
                <a:cubicBezTo>
                  <a:pt x="90281" y="4142371"/>
                  <a:pt x="63207" y="4121335"/>
                  <a:pt x="43867" y="4090297"/>
                </a:cubicBezTo>
                <a:cubicBezTo>
                  <a:pt x="20849" y="4053317"/>
                  <a:pt x="6698" y="4013978"/>
                  <a:pt x="6604" y="3969451"/>
                </a:cubicBezTo>
                <a:cubicBezTo>
                  <a:pt x="4623" y="3335126"/>
                  <a:pt x="2264" y="2700895"/>
                  <a:pt x="0" y="2066664"/>
                </a:cubicBezTo>
                <a:cubicBezTo>
                  <a:pt x="755" y="2066664"/>
                  <a:pt x="1510" y="2066664"/>
                  <a:pt x="2170" y="2066664"/>
                </a:cubicBezTo>
                <a:cubicBezTo>
                  <a:pt x="2170" y="1479036"/>
                  <a:pt x="1981" y="891314"/>
                  <a:pt x="2548" y="303685"/>
                </a:cubicBezTo>
                <a:cubicBezTo>
                  <a:pt x="2548" y="259535"/>
                  <a:pt x="5944" y="215102"/>
                  <a:pt x="11321" y="171330"/>
                </a:cubicBezTo>
                <a:cubicBezTo>
                  <a:pt x="23679" y="71710"/>
                  <a:pt x="102829" y="15107"/>
                  <a:pt x="181695" y="5107"/>
                </a:cubicBezTo>
                <a:cubicBezTo>
                  <a:pt x="205090" y="2182"/>
                  <a:pt x="228863" y="768"/>
                  <a:pt x="252447" y="484"/>
                </a:cubicBezTo>
                <a:cubicBezTo>
                  <a:pt x="299805" y="-270"/>
                  <a:pt x="347256" y="13"/>
                  <a:pt x="394614" y="295"/>
                </a:cubicBezTo>
                <a:close/>
              </a:path>
            </a:pathLst>
          </a:cu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800" dirty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ru-RU" dirty="0"/>
              <a:t>Вставьте</a:t>
            </a:r>
            <a:br>
              <a:rPr lang="ru-RU" dirty="0"/>
            </a:br>
            <a:r>
              <a:rPr lang="ru-RU" dirty="0"/>
              <a:t>скриншот</a:t>
            </a:r>
          </a:p>
        </p:txBody>
      </p:sp>
    </p:spTree>
    <p:extLst>
      <p:ext uri="{BB962C8B-B14F-4D97-AF65-F5344CB8AC3E}">
        <p14:creationId xmlns:p14="http://schemas.microsoft.com/office/powerpoint/2010/main" xmlns="" val="2259777912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527" userDrawn="1">
          <p15:clr>
            <a:srgbClr val="A4A3A4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окап онлайн-клас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hoji, building&#10;&#10;Description automatically generated">
            <a:extLst>
              <a:ext uri="{FF2B5EF4-FFF2-40B4-BE49-F238E27FC236}">
                <a16:creationId xmlns:a16="http://schemas.microsoft.com/office/drawing/2014/main" xmlns="" id="{F872D83B-9F67-43CD-A259-38D41C4292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33177" y="2078515"/>
            <a:ext cx="5158694" cy="3024821"/>
          </a:xfrm>
          <a:prstGeom prst="rect">
            <a:avLst/>
          </a:prstGeom>
        </p:spPr>
      </p:pic>
      <p:sp>
        <p:nvSpPr>
          <p:cNvPr id="10" name="Рисунок 10">
            <a:extLst>
              <a:ext uri="{FF2B5EF4-FFF2-40B4-BE49-F238E27FC236}">
                <a16:creationId xmlns:a16="http://schemas.microsoft.com/office/drawing/2014/main" xmlns="" id="{95D247D2-83AF-4DB7-BBBE-5F11EF99589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91275" y="2134253"/>
            <a:ext cx="1642766" cy="922591"/>
          </a:xfrm>
          <a:prstGeom prst="rect">
            <a:avLst/>
          </a:pr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ru-RU" dirty="0"/>
              <a:t>Вставьте</a:t>
            </a:r>
            <a:br>
              <a:rPr lang="ru-RU" dirty="0"/>
            </a:br>
            <a:r>
              <a:rPr lang="ru-RU" dirty="0"/>
              <a:t>скриншот</a:t>
            </a:r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25355F3C-E6E3-4C63-B953-DD5EB36C0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03E8EC5-9DB4-4A6C-A7A6-D4BF7DFE28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92200" y="6620603"/>
            <a:ext cx="236538" cy="153888"/>
          </a:xfrm>
        </p:spPr>
        <p:txBody>
          <a:bodyPr/>
          <a:lstStyle/>
          <a:p>
            <a:fld id="{B6AA8A74-8566-41AB-BE36-77E5736D8C67}" type="slidenum">
              <a:rPr lang="ru-RU" smtClean="0"/>
              <a:pPr/>
              <a:t>‹#›</a:t>
            </a:fld>
            <a:endParaRPr lang="ru-RU" sz="1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B5CBE75-DB49-402A-A589-8CF0928E92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28738" y="6649906"/>
            <a:ext cx="9710420" cy="110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kumimoji="0" lang="ru-RU" sz="800" b="0" i="1" u="none" strike="noStrike" kern="1200" cap="none" spc="0" normalizeH="0" baseline="0" dirty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ru-RU" dirty="0"/>
          </a:p>
        </p:txBody>
      </p:sp>
      <p:sp>
        <p:nvSpPr>
          <p:cNvPr id="21" name="Рисунок 10">
            <a:extLst>
              <a:ext uri="{FF2B5EF4-FFF2-40B4-BE49-F238E27FC236}">
                <a16:creationId xmlns:a16="http://schemas.microsoft.com/office/drawing/2014/main" xmlns="" id="{F6C1A6F8-E482-4CD3-B793-FB37F40D25B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083550" y="2134253"/>
            <a:ext cx="1642766" cy="922591"/>
          </a:xfrm>
          <a:prstGeom prst="rect">
            <a:avLst/>
          </a:pr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ru-RU" dirty="0"/>
              <a:t>Вставьте</a:t>
            </a:r>
            <a:br>
              <a:rPr lang="ru-RU" dirty="0"/>
            </a:br>
            <a:r>
              <a:rPr lang="ru-RU" dirty="0"/>
              <a:t>скриншот</a:t>
            </a:r>
          </a:p>
        </p:txBody>
      </p:sp>
      <p:sp>
        <p:nvSpPr>
          <p:cNvPr id="22" name="Рисунок 10">
            <a:extLst>
              <a:ext uri="{FF2B5EF4-FFF2-40B4-BE49-F238E27FC236}">
                <a16:creationId xmlns:a16="http://schemas.microsoft.com/office/drawing/2014/main" xmlns="" id="{14172962-67DB-49D3-B3D9-994E0D24582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778206" y="2134253"/>
            <a:ext cx="1642766" cy="922591"/>
          </a:xfrm>
          <a:prstGeom prst="rect">
            <a:avLst/>
          </a:pr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ru-RU" dirty="0"/>
              <a:t>Вставьте</a:t>
            </a:r>
            <a:br>
              <a:rPr lang="ru-RU" dirty="0"/>
            </a:br>
            <a:r>
              <a:rPr lang="ru-RU" dirty="0"/>
              <a:t>скриншот</a:t>
            </a:r>
          </a:p>
        </p:txBody>
      </p:sp>
      <p:sp>
        <p:nvSpPr>
          <p:cNvPr id="23" name="Рисунок 10">
            <a:extLst>
              <a:ext uri="{FF2B5EF4-FFF2-40B4-BE49-F238E27FC236}">
                <a16:creationId xmlns:a16="http://schemas.microsoft.com/office/drawing/2014/main" xmlns="" id="{ABC80502-55AA-425A-A0D5-5AB24ACACDE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391275" y="3105804"/>
            <a:ext cx="1642766" cy="922591"/>
          </a:xfrm>
          <a:prstGeom prst="rect">
            <a:avLst/>
          </a:pr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ru-RU" dirty="0"/>
              <a:t>Вставьте</a:t>
            </a:r>
            <a:br>
              <a:rPr lang="ru-RU" dirty="0"/>
            </a:br>
            <a:r>
              <a:rPr lang="ru-RU" dirty="0"/>
              <a:t>скриншот</a:t>
            </a:r>
          </a:p>
        </p:txBody>
      </p:sp>
      <p:sp>
        <p:nvSpPr>
          <p:cNvPr id="24" name="Рисунок 10">
            <a:extLst>
              <a:ext uri="{FF2B5EF4-FFF2-40B4-BE49-F238E27FC236}">
                <a16:creationId xmlns:a16="http://schemas.microsoft.com/office/drawing/2014/main" xmlns="" id="{B4385FE8-FF45-4D1A-A3A6-BD013E519ACB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083550" y="3105804"/>
            <a:ext cx="1642766" cy="922591"/>
          </a:xfrm>
          <a:prstGeom prst="rect">
            <a:avLst/>
          </a:pr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ru-RU" dirty="0"/>
              <a:t>Вставьте</a:t>
            </a:r>
            <a:br>
              <a:rPr lang="ru-RU" dirty="0"/>
            </a:br>
            <a:r>
              <a:rPr lang="ru-RU" dirty="0"/>
              <a:t>скриншот</a:t>
            </a:r>
          </a:p>
        </p:txBody>
      </p:sp>
      <p:sp>
        <p:nvSpPr>
          <p:cNvPr id="25" name="Рисунок 10">
            <a:extLst>
              <a:ext uri="{FF2B5EF4-FFF2-40B4-BE49-F238E27FC236}">
                <a16:creationId xmlns:a16="http://schemas.microsoft.com/office/drawing/2014/main" xmlns="" id="{2C5D671B-ADA7-4ED6-BFE9-E07133738969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778206" y="3105804"/>
            <a:ext cx="1642766" cy="922591"/>
          </a:xfrm>
          <a:prstGeom prst="rect">
            <a:avLst/>
          </a:pr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ru-RU" dirty="0"/>
              <a:t>Вставьте</a:t>
            </a:r>
            <a:br>
              <a:rPr lang="ru-RU" dirty="0"/>
            </a:br>
            <a:r>
              <a:rPr lang="ru-RU" dirty="0"/>
              <a:t>скриншот</a:t>
            </a:r>
          </a:p>
        </p:txBody>
      </p:sp>
      <p:sp>
        <p:nvSpPr>
          <p:cNvPr id="26" name="Рисунок 10">
            <a:extLst>
              <a:ext uri="{FF2B5EF4-FFF2-40B4-BE49-F238E27FC236}">
                <a16:creationId xmlns:a16="http://schemas.microsoft.com/office/drawing/2014/main" xmlns="" id="{BA0C9B24-D7DB-47FE-AC55-D65EF4D8321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391275" y="4084498"/>
            <a:ext cx="1642766" cy="922591"/>
          </a:xfrm>
          <a:prstGeom prst="rect">
            <a:avLst/>
          </a:pr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ru-RU" dirty="0"/>
              <a:t>Вставьте</a:t>
            </a:r>
            <a:br>
              <a:rPr lang="ru-RU" dirty="0"/>
            </a:br>
            <a:r>
              <a:rPr lang="ru-RU" dirty="0"/>
              <a:t>скриншот</a:t>
            </a:r>
          </a:p>
        </p:txBody>
      </p:sp>
      <p:sp>
        <p:nvSpPr>
          <p:cNvPr id="27" name="Рисунок 10">
            <a:extLst>
              <a:ext uri="{FF2B5EF4-FFF2-40B4-BE49-F238E27FC236}">
                <a16:creationId xmlns:a16="http://schemas.microsoft.com/office/drawing/2014/main" xmlns="" id="{B08A2850-6739-4559-B58D-9D7A351CE647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083550" y="4084498"/>
            <a:ext cx="1642766" cy="922591"/>
          </a:xfrm>
          <a:prstGeom prst="rect">
            <a:avLst/>
          </a:pr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ru-RU" dirty="0"/>
              <a:t>Вставьте</a:t>
            </a:r>
            <a:br>
              <a:rPr lang="ru-RU" dirty="0"/>
            </a:br>
            <a:r>
              <a:rPr lang="ru-RU" dirty="0"/>
              <a:t>скриншот</a:t>
            </a:r>
          </a:p>
        </p:txBody>
      </p:sp>
      <p:sp>
        <p:nvSpPr>
          <p:cNvPr id="28" name="Рисунок 10">
            <a:extLst>
              <a:ext uri="{FF2B5EF4-FFF2-40B4-BE49-F238E27FC236}">
                <a16:creationId xmlns:a16="http://schemas.microsoft.com/office/drawing/2014/main" xmlns="" id="{0D21383A-808B-4C97-9A6F-83EE82AF2288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778206" y="4084498"/>
            <a:ext cx="1642766" cy="922591"/>
          </a:xfrm>
          <a:prstGeom prst="rect">
            <a:avLst/>
          </a:pr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ru-RU" dirty="0"/>
              <a:t>Вставьте</a:t>
            </a:r>
            <a:br>
              <a:rPr lang="ru-RU" dirty="0"/>
            </a:br>
            <a:r>
              <a:rPr lang="ru-RU" dirty="0"/>
              <a:t>скриншот</a:t>
            </a:r>
          </a:p>
        </p:txBody>
      </p:sp>
    </p:spTree>
    <p:extLst>
      <p:ext uri="{BB962C8B-B14F-4D97-AF65-F5344CB8AC3E}">
        <p14:creationId xmlns:p14="http://schemas.microsoft.com/office/powerpoint/2010/main" xmlns="" val="3689689452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527" userDrawn="1">
          <p15:clr>
            <a:srgbClr val="A4A3A4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окап онлайн-класс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hoji, building&#10;&#10;Description automatically generated">
            <a:extLst>
              <a:ext uri="{FF2B5EF4-FFF2-40B4-BE49-F238E27FC236}">
                <a16:creationId xmlns:a16="http://schemas.microsoft.com/office/drawing/2014/main" xmlns="" id="{F872D83B-9F67-43CD-A259-38D41C4292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33177" y="2078515"/>
            <a:ext cx="5158694" cy="3024821"/>
          </a:xfrm>
          <a:prstGeom prst="rect">
            <a:avLst/>
          </a:prstGeom>
        </p:spPr>
      </p:pic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25355F3C-E6E3-4C63-B953-DD5EB36C0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03E8EC5-9DB4-4A6C-A7A6-D4BF7DFE28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92200" y="6620603"/>
            <a:ext cx="236538" cy="153888"/>
          </a:xfrm>
        </p:spPr>
        <p:txBody>
          <a:bodyPr/>
          <a:lstStyle/>
          <a:p>
            <a:fld id="{B6AA8A74-8566-41AB-BE36-77E5736D8C67}" type="slidenum">
              <a:rPr lang="ru-RU" smtClean="0"/>
              <a:pPr/>
              <a:t>‹#›</a:t>
            </a:fld>
            <a:endParaRPr lang="ru-RU" sz="1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B5CBE75-DB49-402A-A589-8CF0928E92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28738" y="6649906"/>
            <a:ext cx="9710420" cy="110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kumimoji="0" lang="ru-RU" sz="800" b="0" i="1" u="none" strike="noStrike" kern="1200" cap="none" spc="0" normalizeH="0" baseline="0" dirty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ru-RU" dirty="0"/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xmlns="" id="{CE9E0BF2-5738-4018-ABD3-24A059B08FA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91276" y="2134253"/>
            <a:ext cx="5029697" cy="2872836"/>
          </a:xfrm>
          <a:custGeom>
            <a:avLst/>
            <a:gdLst>
              <a:gd name="connsiteX0" fmla="*/ 3386931 w 5029697"/>
              <a:gd name="connsiteY0" fmla="*/ 1950245 h 2872836"/>
              <a:gd name="connsiteX1" fmla="*/ 5029697 w 5029697"/>
              <a:gd name="connsiteY1" fmla="*/ 1950245 h 2872836"/>
              <a:gd name="connsiteX2" fmla="*/ 5029697 w 5029697"/>
              <a:gd name="connsiteY2" fmla="*/ 2872836 h 2872836"/>
              <a:gd name="connsiteX3" fmla="*/ 3386931 w 5029697"/>
              <a:gd name="connsiteY3" fmla="*/ 2872836 h 2872836"/>
              <a:gd name="connsiteX4" fmla="*/ 1692275 w 5029697"/>
              <a:gd name="connsiteY4" fmla="*/ 1950245 h 2872836"/>
              <a:gd name="connsiteX5" fmla="*/ 3335041 w 5029697"/>
              <a:gd name="connsiteY5" fmla="*/ 1950245 h 2872836"/>
              <a:gd name="connsiteX6" fmla="*/ 3335041 w 5029697"/>
              <a:gd name="connsiteY6" fmla="*/ 2872836 h 2872836"/>
              <a:gd name="connsiteX7" fmla="*/ 1692275 w 5029697"/>
              <a:gd name="connsiteY7" fmla="*/ 2872836 h 2872836"/>
              <a:gd name="connsiteX8" fmla="*/ 0 w 5029697"/>
              <a:gd name="connsiteY8" fmla="*/ 1950245 h 2872836"/>
              <a:gd name="connsiteX9" fmla="*/ 1642766 w 5029697"/>
              <a:gd name="connsiteY9" fmla="*/ 1950245 h 2872836"/>
              <a:gd name="connsiteX10" fmla="*/ 1642766 w 5029697"/>
              <a:gd name="connsiteY10" fmla="*/ 2872836 h 2872836"/>
              <a:gd name="connsiteX11" fmla="*/ 0 w 5029697"/>
              <a:gd name="connsiteY11" fmla="*/ 2872836 h 2872836"/>
              <a:gd name="connsiteX12" fmla="*/ 3386931 w 5029697"/>
              <a:gd name="connsiteY12" fmla="*/ 971551 h 2872836"/>
              <a:gd name="connsiteX13" fmla="*/ 5029697 w 5029697"/>
              <a:gd name="connsiteY13" fmla="*/ 971551 h 2872836"/>
              <a:gd name="connsiteX14" fmla="*/ 5029697 w 5029697"/>
              <a:gd name="connsiteY14" fmla="*/ 1894142 h 2872836"/>
              <a:gd name="connsiteX15" fmla="*/ 3386931 w 5029697"/>
              <a:gd name="connsiteY15" fmla="*/ 1894142 h 2872836"/>
              <a:gd name="connsiteX16" fmla="*/ 1692275 w 5029697"/>
              <a:gd name="connsiteY16" fmla="*/ 971551 h 2872836"/>
              <a:gd name="connsiteX17" fmla="*/ 3335041 w 5029697"/>
              <a:gd name="connsiteY17" fmla="*/ 971551 h 2872836"/>
              <a:gd name="connsiteX18" fmla="*/ 3335041 w 5029697"/>
              <a:gd name="connsiteY18" fmla="*/ 1894142 h 2872836"/>
              <a:gd name="connsiteX19" fmla="*/ 1692275 w 5029697"/>
              <a:gd name="connsiteY19" fmla="*/ 1894142 h 2872836"/>
              <a:gd name="connsiteX20" fmla="*/ 0 w 5029697"/>
              <a:gd name="connsiteY20" fmla="*/ 971551 h 2872836"/>
              <a:gd name="connsiteX21" fmla="*/ 1642766 w 5029697"/>
              <a:gd name="connsiteY21" fmla="*/ 971551 h 2872836"/>
              <a:gd name="connsiteX22" fmla="*/ 1642766 w 5029697"/>
              <a:gd name="connsiteY22" fmla="*/ 1894142 h 2872836"/>
              <a:gd name="connsiteX23" fmla="*/ 0 w 5029697"/>
              <a:gd name="connsiteY23" fmla="*/ 1894142 h 2872836"/>
              <a:gd name="connsiteX24" fmla="*/ 3386931 w 5029697"/>
              <a:gd name="connsiteY24" fmla="*/ 0 h 2872836"/>
              <a:gd name="connsiteX25" fmla="*/ 5029697 w 5029697"/>
              <a:gd name="connsiteY25" fmla="*/ 0 h 2872836"/>
              <a:gd name="connsiteX26" fmla="*/ 5029697 w 5029697"/>
              <a:gd name="connsiteY26" fmla="*/ 922591 h 2872836"/>
              <a:gd name="connsiteX27" fmla="*/ 3386931 w 5029697"/>
              <a:gd name="connsiteY27" fmla="*/ 922591 h 2872836"/>
              <a:gd name="connsiteX28" fmla="*/ 1692275 w 5029697"/>
              <a:gd name="connsiteY28" fmla="*/ 0 h 2872836"/>
              <a:gd name="connsiteX29" fmla="*/ 3335041 w 5029697"/>
              <a:gd name="connsiteY29" fmla="*/ 0 h 2872836"/>
              <a:gd name="connsiteX30" fmla="*/ 3335041 w 5029697"/>
              <a:gd name="connsiteY30" fmla="*/ 922591 h 2872836"/>
              <a:gd name="connsiteX31" fmla="*/ 1692275 w 5029697"/>
              <a:gd name="connsiteY31" fmla="*/ 922591 h 2872836"/>
              <a:gd name="connsiteX32" fmla="*/ 0 w 5029697"/>
              <a:gd name="connsiteY32" fmla="*/ 0 h 2872836"/>
              <a:gd name="connsiteX33" fmla="*/ 1642766 w 5029697"/>
              <a:gd name="connsiteY33" fmla="*/ 0 h 2872836"/>
              <a:gd name="connsiteX34" fmla="*/ 1642766 w 5029697"/>
              <a:gd name="connsiteY34" fmla="*/ 922591 h 2872836"/>
              <a:gd name="connsiteX35" fmla="*/ 0 w 5029697"/>
              <a:gd name="connsiteY35" fmla="*/ 922591 h 2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029697" h="2872836">
                <a:moveTo>
                  <a:pt x="3386931" y="1950245"/>
                </a:moveTo>
                <a:lnTo>
                  <a:pt x="5029697" y="1950245"/>
                </a:lnTo>
                <a:lnTo>
                  <a:pt x="5029697" y="2872836"/>
                </a:lnTo>
                <a:lnTo>
                  <a:pt x="3386931" y="2872836"/>
                </a:lnTo>
                <a:close/>
                <a:moveTo>
                  <a:pt x="1692275" y="1950245"/>
                </a:moveTo>
                <a:lnTo>
                  <a:pt x="3335041" y="1950245"/>
                </a:lnTo>
                <a:lnTo>
                  <a:pt x="3335041" y="2872836"/>
                </a:lnTo>
                <a:lnTo>
                  <a:pt x="1692275" y="2872836"/>
                </a:lnTo>
                <a:close/>
                <a:moveTo>
                  <a:pt x="0" y="1950245"/>
                </a:moveTo>
                <a:lnTo>
                  <a:pt x="1642766" y="1950245"/>
                </a:lnTo>
                <a:lnTo>
                  <a:pt x="1642766" y="2872836"/>
                </a:lnTo>
                <a:lnTo>
                  <a:pt x="0" y="2872836"/>
                </a:lnTo>
                <a:close/>
                <a:moveTo>
                  <a:pt x="3386931" y="971551"/>
                </a:moveTo>
                <a:lnTo>
                  <a:pt x="5029697" y="971551"/>
                </a:lnTo>
                <a:lnTo>
                  <a:pt x="5029697" y="1894142"/>
                </a:lnTo>
                <a:lnTo>
                  <a:pt x="3386931" y="1894142"/>
                </a:lnTo>
                <a:close/>
                <a:moveTo>
                  <a:pt x="1692275" y="971551"/>
                </a:moveTo>
                <a:lnTo>
                  <a:pt x="3335041" y="971551"/>
                </a:lnTo>
                <a:lnTo>
                  <a:pt x="3335041" y="1894142"/>
                </a:lnTo>
                <a:lnTo>
                  <a:pt x="1692275" y="1894142"/>
                </a:lnTo>
                <a:close/>
                <a:moveTo>
                  <a:pt x="0" y="971551"/>
                </a:moveTo>
                <a:lnTo>
                  <a:pt x="1642766" y="971551"/>
                </a:lnTo>
                <a:lnTo>
                  <a:pt x="1642766" y="1894142"/>
                </a:lnTo>
                <a:lnTo>
                  <a:pt x="0" y="1894142"/>
                </a:lnTo>
                <a:close/>
                <a:moveTo>
                  <a:pt x="3386931" y="0"/>
                </a:moveTo>
                <a:lnTo>
                  <a:pt x="5029697" y="0"/>
                </a:lnTo>
                <a:lnTo>
                  <a:pt x="5029697" y="922591"/>
                </a:lnTo>
                <a:lnTo>
                  <a:pt x="3386931" y="922591"/>
                </a:lnTo>
                <a:close/>
                <a:moveTo>
                  <a:pt x="1692275" y="0"/>
                </a:moveTo>
                <a:lnTo>
                  <a:pt x="3335041" y="0"/>
                </a:lnTo>
                <a:lnTo>
                  <a:pt x="3335041" y="922591"/>
                </a:lnTo>
                <a:lnTo>
                  <a:pt x="1692275" y="922591"/>
                </a:lnTo>
                <a:close/>
                <a:moveTo>
                  <a:pt x="0" y="0"/>
                </a:moveTo>
                <a:lnTo>
                  <a:pt x="1642766" y="0"/>
                </a:lnTo>
                <a:lnTo>
                  <a:pt x="1642766" y="922591"/>
                </a:lnTo>
                <a:lnTo>
                  <a:pt x="0" y="922591"/>
                </a:lnTo>
                <a:close/>
              </a:path>
            </a:pathLst>
          </a:cu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ru-RU" dirty="0"/>
              <a:t>Вставьте</a:t>
            </a:r>
            <a:br>
              <a:rPr lang="ru-RU" dirty="0"/>
            </a:br>
            <a:r>
              <a:rPr lang="ru-RU" dirty="0"/>
              <a:t>скриншот</a:t>
            </a:r>
          </a:p>
        </p:txBody>
      </p:sp>
    </p:spTree>
    <p:extLst>
      <p:ext uri="{BB962C8B-B14F-4D97-AF65-F5344CB8AC3E}">
        <p14:creationId xmlns:p14="http://schemas.microsoft.com/office/powerpoint/2010/main" xmlns="" val="1755433874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527" userDrawn="1">
          <p15:clr>
            <a:srgbClr val="A4A3A4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Титул_много текста с плейсхолдер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6392E15E-3CBD-4274-846D-E1EE3C9233A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sz="1400" dirty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ru-RU" dirty="0"/>
              <a:t>Фотография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62445A4-9D8F-478E-A168-02E48382C3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1" y="3724273"/>
            <a:ext cx="12192001" cy="2620963"/>
          </a:xfrm>
          <a:prstGeom prst="rect">
            <a:avLst/>
          </a:prstGeom>
          <a:solidFill>
            <a:schemeClr val="accent1">
              <a:alpha val="8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US" sz="1800" smtClean="0">
                <a:solidFill>
                  <a:schemeClr val="lt1">
                    <a:alpha val="0"/>
                  </a:schemeClr>
                </a:solidFill>
              </a:defRPr>
            </a:lvl1pPr>
            <a:lvl2pPr>
              <a:defRPr lang="en-US" sz="1800" smtClean="0">
                <a:solidFill>
                  <a:schemeClr val="lt1"/>
                </a:solidFill>
              </a:defRPr>
            </a:lvl2pPr>
            <a:lvl3pPr>
              <a:defRPr lang="en-US" sz="180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ru-RU">
                <a:solidFill>
                  <a:schemeClr val="lt1"/>
                </a:solidFill>
              </a:defRPr>
            </a:lvl5pPr>
          </a:lstStyle>
          <a:p>
            <a:pPr marL="0" lvl="0" algn="ctr"/>
            <a:r>
              <a:rPr lang="ru-RU" dirty="0"/>
              <a:t>-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EA542E-FC3E-450E-9732-E4DA99B10B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6467" y="4043983"/>
            <a:ext cx="6484936" cy="1354153"/>
          </a:xfrm>
        </p:spPr>
        <p:txBody>
          <a:bodyPr/>
          <a:lstStyle>
            <a:lvl1pPr>
              <a:lnSpc>
                <a:spcPts val="3600"/>
              </a:lnSpc>
              <a:defRPr sz="2600" cap="all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Заголовок с большим количеством текста в несколько строк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xmlns="" id="{9CE61F6F-6ACE-4BD7-94EF-48551D5585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36467" y="5503759"/>
            <a:ext cx="5259821" cy="2077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en-US" sz="15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200" kern="1200" dirty="0" smtClean="0">
                <a:solidFill>
                  <a:schemeClr val="bg2"/>
                </a:solidFill>
                <a:latin typeface="Euclid Circular A Light" panose="020B0304000000000000" pitchFamily="34" charset="-52"/>
                <a:ea typeface="Euclid Circular A Light" panose="020B0304000000000000" pitchFamily="34" charset="-52"/>
                <a:cs typeface="+mn-cs"/>
              </a:defRPr>
            </a:lvl2pPr>
            <a:lvl3pPr marL="9144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ru-RU" sz="150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Подзаголовок</a:t>
            </a:r>
            <a:endParaRPr lang="en-US" dirty="0"/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xmlns="" id="{5E95CD9A-1FBD-4E56-BAE9-1F9C16707E1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36467" y="5802484"/>
            <a:ext cx="5259821" cy="1661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en-US" sz="1200" kern="1200" dirty="0" smtClean="0">
                <a:solidFill>
                  <a:schemeClr val="bg1"/>
                </a:solidFill>
                <a:latin typeface="Euclid Circular B Light" panose="020B0304000000000000" pitchFamily="34" charset="-52"/>
                <a:ea typeface="Euclid Circular B Light" panose="020B0304000000000000" pitchFamily="34" charset="-52"/>
                <a:cs typeface="+mn-cs"/>
              </a:defRPr>
            </a:lvl1pPr>
            <a:lvl2pPr marL="457200" indent="0">
              <a:buNone/>
              <a:defRPr lang="en-US" sz="1200" kern="1200" dirty="0" smtClean="0">
                <a:solidFill>
                  <a:schemeClr val="bg2"/>
                </a:solidFill>
                <a:latin typeface="Euclid Circular A Light" panose="020B0304000000000000" pitchFamily="34" charset="-52"/>
                <a:ea typeface="Euclid Circular A Light" panose="020B0304000000000000" pitchFamily="34" charset="-52"/>
                <a:cs typeface="+mn-cs"/>
              </a:defRPr>
            </a:lvl2pPr>
            <a:lvl3pPr marL="9144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ru-RU" sz="150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Дата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665990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фото и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xmlns="" id="{41F6637E-FA25-4ED5-9B39-BB5355F4697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1292663"/>
            <a:ext cx="5003800" cy="4304219"/>
          </a:xfrm>
          <a:custGeom>
            <a:avLst/>
            <a:gdLst>
              <a:gd name="connsiteX0" fmla="*/ 0 w 5003800"/>
              <a:gd name="connsiteY0" fmla="*/ 0 h 4304219"/>
              <a:gd name="connsiteX1" fmla="*/ 4945478 w 5003800"/>
              <a:gd name="connsiteY1" fmla="*/ 0 h 4304219"/>
              <a:gd name="connsiteX2" fmla="*/ 5003800 w 5003800"/>
              <a:gd name="connsiteY2" fmla="*/ 58322 h 4304219"/>
              <a:gd name="connsiteX3" fmla="*/ 5003800 w 5003800"/>
              <a:gd name="connsiteY3" fmla="*/ 4245897 h 4304219"/>
              <a:gd name="connsiteX4" fmla="*/ 4945478 w 5003800"/>
              <a:gd name="connsiteY4" fmla="*/ 4304219 h 4304219"/>
              <a:gd name="connsiteX5" fmla="*/ 0 w 5003800"/>
              <a:gd name="connsiteY5" fmla="*/ 4304219 h 4304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03800" h="4304219">
                <a:moveTo>
                  <a:pt x="0" y="0"/>
                </a:moveTo>
                <a:lnTo>
                  <a:pt x="4945478" y="0"/>
                </a:lnTo>
                <a:cubicBezTo>
                  <a:pt x="4977688" y="0"/>
                  <a:pt x="5003800" y="26112"/>
                  <a:pt x="5003800" y="58322"/>
                </a:cubicBezTo>
                <a:lnTo>
                  <a:pt x="5003800" y="4245897"/>
                </a:lnTo>
                <a:cubicBezTo>
                  <a:pt x="5003800" y="4278107"/>
                  <a:pt x="4977688" y="4304219"/>
                  <a:pt x="4945478" y="4304219"/>
                </a:cubicBezTo>
                <a:lnTo>
                  <a:pt x="0" y="4304219"/>
                </a:lnTo>
                <a:close/>
              </a:path>
            </a:pathLst>
          </a:cu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ru-RU" dirty="0"/>
              <a:t>Фотография</a:t>
            </a:r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25355F3C-E6E3-4C63-B953-DD5EB36C0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03E8EC5-9DB4-4A6C-A7A6-D4BF7DFE28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92200" y="6620603"/>
            <a:ext cx="236538" cy="153888"/>
          </a:xfrm>
        </p:spPr>
        <p:txBody>
          <a:bodyPr/>
          <a:lstStyle/>
          <a:p>
            <a:fld id="{B6AA8A74-8566-41AB-BE36-77E5736D8C67}" type="slidenum">
              <a:rPr lang="ru-RU" smtClean="0"/>
              <a:pPr/>
              <a:t>‹#›</a:t>
            </a:fld>
            <a:endParaRPr lang="ru-RU" sz="1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B5CBE75-DB49-402A-A589-8CF0928E92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28738" y="6649906"/>
            <a:ext cx="9710420" cy="110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kumimoji="0" lang="ru-RU" sz="800" b="0" i="1" u="none" strike="noStrike" kern="1200" cap="none" spc="0" normalizeH="0" baseline="0" dirty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09780150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527" userDrawn="1">
          <p15:clr>
            <a:srgbClr val="A4A3A4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фото и текстом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F5045974-98BC-4F9A-898B-5BB22DDB341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94988" y="1292662"/>
            <a:ext cx="5001012" cy="4304219"/>
          </a:xfrm>
          <a:custGeom>
            <a:avLst/>
            <a:gdLst>
              <a:gd name="connsiteX0" fmla="*/ 58322 w 5001012"/>
              <a:gd name="connsiteY0" fmla="*/ 0 h 4304219"/>
              <a:gd name="connsiteX1" fmla="*/ 5001012 w 5001012"/>
              <a:gd name="connsiteY1" fmla="*/ 0 h 4304219"/>
              <a:gd name="connsiteX2" fmla="*/ 5001012 w 5001012"/>
              <a:gd name="connsiteY2" fmla="*/ 1 h 4304219"/>
              <a:gd name="connsiteX3" fmla="*/ 5001012 w 5001012"/>
              <a:gd name="connsiteY3" fmla="*/ 4304219 h 4304219"/>
              <a:gd name="connsiteX4" fmla="*/ 58322 w 5001012"/>
              <a:gd name="connsiteY4" fmla="*/ 4304219 h 4304219"/>
              <a:gd name="connsiteX5" fmla="*/ 0 w 5001012"/>
              <a:gd name="connsiteY5" fmla="*/ 4245897 h 4304219"/>
              <a:gd name="connsiteX6" fmla="*/ 0 w 5001012"/>
              <a:gd name="connsiteY6" fmla="*/ 58322 h 4304219"/>
              <a:gd name="connsiteX7" fmla="*/ 58322 w 5001012"/>
              <a:gd name="connsiteY7" fmla="*/ 0 h 4304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1012" h="4304219">
                <a:moveTo>
                  <a:pt x="58322" y="0"/>
                </a:moveTo>
                <a:lnTo>
                  <a:pt x="5001012" y="0"/>
                </a:lnTo>
                <a:lnTo>
                  <a:pt x="5001012" y="1"/>
                </a:lnTo>
                <a:lnTo>
                  <a:pt x="5001012" y="4304219"/>
                </a:lnTo>
                <a:lnTo>
                  <a:pt x="58322" y="4304219"/>
                </a:lnTo>
                <a:cubicBezTo>
                  <a:pt x="26112" y="4304219"/>
                  <a:pt x="0" y="4278107"/>
                  <a:pt x="0" y="4245897"/>
                </a:cubicBezTo>
                <a:lnTo>
                  <a:pt x="0" y="58322"/>
                </a:lnTo>
                <a:cubicBezTo>
                  <a:pt x="0" y="26112"/>
                  <a:pt x="26112" y="0"/>
                  <a:pt x="58322" y="0"/>
                </a:cubicBezTo>
                <a:close/>
              </a:path>
            </a:pathLst>
          </a:cu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lang="ru-RU" sz="1400" dirty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ru-RU" dirty="0"/>
              <a:t>Фотография</a:t>
            </a:r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25355F3C-E6E3-4C63-B953-DD5EB36C0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03E8EC5-9DB4-4A6C-A7A6-D4BF7DFE28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92200" y="6620603"/>
            <a:ext cx="236538" cy="153888"/>
          </a:xfrm>
        </p:spPr>
        <p:txBody>
          <a:bodyPr/>
          <a:lstStyle/>
          <a:p>
            <a:fld id="{B6AA8A74-8566-41AB-BE36-77E5736D8C67}" type="slidenum">
              <a:rPr lang="ru-RU" smtClean="0"/>
              <a:pPr/>
              <a:t>‹#›</a:t>
            </a:fld>
            <a:endParaRPr lang="ru-RU" sz="1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B5CBE75-DB49-402A-A589-8CF0928E92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28738" y="6649906"/>
            <a:ext cx="9710420" cy="110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kumimoji="0" lang="ru-RU" sz="800" b="0" i="1" u="none" strike="noStrike" kern="1200" cap="none" spc="0" normalizeH="0" baseline="0" dirty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64955043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527" userDrawn="1">
          <p15:clr>
            <a:srgbClr val="A4A3A4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то на весь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xmlns="" id="{F9063BE5-C071-41FD-B46E-66E593A0114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92201" y="1292662"/>
            <a:ext cx="10007600" cy="4333523"/>
          </a:xfrm>
          <a:prstGeom prst="roundRect">
            <a:avLst>
              <a:gd name="adj" fmla="val 1281"/>
            </a:avLst>
          </a:pr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sz="140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ru-RU" dirty="0"/>
              <a:t>Фотография</a:t>
            </a:r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25355F3C-E6E3-4C63-B953-DD5EB36C0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03E8EC5-9DB4-4A6C-A7A6-D4BF7DFE28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92200" y="6620603"/>
            <a:ext cx="236538" cy="153888"/>
          </a:xfrm>
        </p:spPr>
        <p:txBody>
          <a:bodyPr/>
          <a:lstStyle/>
          <a:p>
            <a:fld id="{B6AA8A74-8566-41AB-BE36-77E5736D8C67}" type="slidenum">
              <a:rPr lang="ru-RU" smtClean="0"/>
              <a:pPr/>
              <a:t>‹#›</a:t>
            </a:fld>
            <a:endParaRPr lang="ru-RU" sz="1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B5CBE75-DB49-402A-A589-8CF0928E92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28738" y="6649906"/>
            <a:ext cx="9710420" cy="110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kumimoji="0" lang="ru-RU" sz="800" b="0" i="1" u="none" strike="noStrike" kern="1200" cap="none" spc="0" normalizeH="0" baseline="0" dirty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18115535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527" userDrawn="1">
          <p15:clr>
            <a:srgbClr val="A4A3A4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а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8E59C2CC-921F-4753-9DC7-FC2BE6957830}"/>
              </a:ext>
            </a:extLst>
          </p:cNvPr>
          <p:cNvGrpSpPr/>
          <p:nvPr userDrawn="1"/>
        </p:nvGrpSpPr>
        <p:grpSpPr>
          <a:xfrm>
            <a:off x="4380922" y="2596467"/>
            <a:ext cx="2418064" cy="3748771"/>
            <a:chOff x="5024978" y="3109229"/>
            <a:chExt cx="2418064" cy="3748771"/>
          </a:xfrm>
        </p:grpSpPr>
        <p:sp>
          <p:nvSpPr>
            <p:cNvPr id="6" name="Parallelogram 5">
              <a:extLst>
                <a:ext uri="{FF2B5EF4-FFF2-40B4-BE49-F238E27FC236}">
                  <a16:creationId xmlns:a16="http://schemas.microsoft.com/office/drawing/2014/main" xmlns="" id="{C1CEA0B8-7D76-4D8C-8A78-FA3F5117AD1A}"/>
                </a:ext>
              </a:extLst>
            </p:cNvPr>
            <p:cNvSpPr/>
            <p:nvPr/>
          </p:nvSpPr>
          <p:spPr>
            <a:xfrm>
              <a:off x="5352638" y="3109229"/>
              <a:ext cx="2090404" cy="3748771"/>
            </a:xfrm>
            <a:prstGeom prst="parallelogram">
              <a:avLst>
                <a:gd name="adj" fmla="val 42841"/>
              </a:avLst>
            </a:prstGeom>
            <a:gradFill>
              <a:gsLst>
                <a:gs pos="0">
                  <a:schemeClr val="accent1">
                    <a:alpha val="40000"/>
                  </a:schemeClr>
                </a:gs>
                <a:gs pos="83000">
                  <a:schemeClr val="accent1">
                    <a:alpha val="0"/>
                  </a:schemeClr>
                </a:gs>
              </a:gsLst>
              <a:lin ang="16200000" scaled="0"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xmlns="" id="{BBF0B4BB-2F79-45A7-BD1C-2AB0ACFF25C0}"/>
                </a:ext>
              </a:extLst>
            </p:cNvPr>
            <p:cNvSpPr/>
            <p:nvPr/>
          </p:nvSpPr>
          <p:spPr>
            <a:xfrm>
              <a:off x="5024978" y="3109229"/>
              <a:ext cx="2090404" cy="3748771"/>
            </a:xfrm>
            <a:prstGeom prst="parallelogram">
              <a:avLst>
                <a:gd name="adj" fmla="val 43069"/>
              </a:avLst>
            </a:prstGeom>
            <a:gradFill>
              <a:gsLst>
                <a:gs pos="0">
                  <a:schemeClr val="accent1">
                    <a:alpha val="20000"/>
                  </a:schemeClr>
                </a:gs>
                <a:gs pos="63000">
                  <a:schemeClr val="accent1">
                    <a:alpha val="0"/>
                  </a:schemeClr>
                </a:gs>
              </a:gsLst>
              <a:lin ang="16200000" scaled="0"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xmlns="" id="{FB2E4D1C-5BCE-442C-A13D-F006CA583CC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545582" y="0"/>
            <a:ext cx="5646418" cy="6858000"/>
          </a:xfrm>
          <a:custGeom>
            <a:avLst/>
            <a:gdLst>
              <a:gd name="connsiteX0" fmla="*/ 1636395 w 5646418"/>
              <a:gd name="connsiteY0" fmla="*/ 0 h 6858000"/>
              <a:gd name="connsiteX1" fmla="*/ 5646418 w 5646418"/>
              <a:gd name="connsiteY1" fmla="*/ 0 h 6858000"/>
              <a:gd name="connsiteX2" fmla="*/ 5646418 w 5646418"/>
              <a:gd name="connsiteY2" fmla="*/ 6858000 h 6858000"/>
              <a:gd name="connsiteX3" fmla="*/ 0 w 564641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46418" h="6858000">
                <a:moveTo>
                  <a:pt x="1636395" y="0"/>
                </a:moveTo>
                <a:lnTo>
                  <a:pt x="5646418" y="0"/>
                </a:lnTo>
                <a:lnTo>
                  <a:pt x="5646418" y="6858000"/>
                </a:lnTo>
                <a:lnTo>
                  <a:pt x="0" y="6858000"/>
                </a:lnTo>
                <a:close/>
              </a:path>
            </a:pathLst>
          </a:cu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sz="1400" dirty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ru-RU" dirty="0"/>
              <a:t>Фотография</a:t>
            </a:r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25355F3C-E6E3-4C63-B953-DD5EB36C0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3" y="290209"/>
            <a:ext cx="6607619" cy="332399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03E8EC5-9DB4-4A6C-A7A6-D4BF7DFE28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92200" y="6620603"/>
            <a:ext cx="236538" cy="153888"/>
          </a:xfrm>
        </p:spPr>
        <p:txBody>
          <a:bodyPr/>
          <a:lstStyle/>
          <a:p>
            <a:fld id="{B6AA8A74-8566-41AB-BE36-77E5736D8C67}" type="slidenum">
              <a:rPr lang="ru-RU" smtClean="0"/>
              <a:pPr/>
              <a:t>‹#›</a:t>
            </a:fld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xmlns="" val="3015787085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527" userDrawn="1">
          <p15:clr>
            <a:srgbClr val="A4A3A4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акты без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xmlns="" id="{FC411482-A01D-4D41-9049-435751A034B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3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435" b="6961"/>
          <a:stretch/>
        </p:blipFill>
        <p:spPr>
          <a:xfrm>
            <a:off x="6915150" y="1075601"/>
            <a:ext cx="5276850" cy="5782399"/>
          </a:xfrm>
          <a:prstGeom prst="rect">
            <a:avLst/>
          </a:prstGeom>
        </p:spPr>
      </p:pic>
      <p:sp>
        <p:nvSpPr>
          <p:cNvPr id="6" name="Прямоугольник 2">
            <a:extLst>
              <a:ext uri="{FF2B5EF4-FFF2-40B4-BE49-F238E27FC236}">
                <a16:creationId xmlns:a16="http://schemas.microsoft.com/office/drawing/2014/main" xmlns="" id="{CD4A95A7-CC45-4AFB-96BE-6972E37907F7}"/>
              </a:ext>
            </a:extLst>
          </p:cNvPr>
          <p:cNvSpPr/>
          <p:nvPr userDrawn="1"/>
        </p:nvSpPr>
        <p:spPr>
          <a:xfrm>
            <a:off x="6725275" y="352425"/>
            <a:ext cx="5466725" cy="6505575"/>
          </a:xfrm>
          <a:prstGeom prst="rect">
            <a:avLst/>
          </a:prstGeom>
          <a:solidFill>
            <a:schemeClr val="bg1">
              <a:alpha val="79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clid Circular A"/>
              <a:ea typeface="+mn-ea"/>
              <a:cs typeface="+mn-cs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xmlns="" id="{452E7292-5408-4D63-A23B-9FAE935529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21000"/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8705" r="8705"/>
          <a:stretch/>
        </p:blipFill>
        <p:spPr>
          <a:xfrm>
            <a:off x="21716" y="61913"/>
            <a:ext cx="12192000" cy="6381750"/>
          </a:xfrm>
          <a:prstGeom prst="rect">
            <a:avLst/>
          </a:prstGeom>
        </p:spPr>
      </p:pic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25355F3C-E6E3-4C63-B953-DD5EB36C0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3" y="290209"/>
            <a:ext cx="6607619" cy="332399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03E8EC5-9DB4-4A6C-A7A6-D4BF7DFE28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92200" y="6620603"/>
            <a:ext cx="236538" cy="153888"/>
          </a:xfrm>
        </p:spPr>
        <p:txBody>
          <a:bodyPr/>
          <a:lstStyle/>
          <a:p>
            <a:fld id="{B6AA8A74-8566-41AB-BE36-77E5736D8C67}" type="slidenum">
              <a:rPr lang="ru-RU" smtClean="0"/>
              <a:pPr/>
              <a:t>‹#›</a:t>
            </a:fld>
            <a:endParaRPr lang="ru-RU" sz="1000" dirty="0"/>
          </a:p>
        </p:txBody>
      </p:sp>
      <p:pic>
        <p:nvPicPr>
          <p:cNvPr id="9" name="Рисунок 3">
            <a:extLst>
              <a:ext uri="{FF2B5EF4-FFF2-40B4-BE49-F238E27FC236}">
                <a16:creationId xmlns:a16="http://schemas.microsoft.com/office/drawing/2014/main" xmlns="" id="{57AE9D31-0623-416B-A401-425C073177A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9932106" y="311312"/>
            <a:ext cx="1176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30230782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527" userDrawn="1">
          <p15:clr>
            <a:srgbClr val="A4A3A4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лайд с вопросом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:a16="http://schemas.microsoft.com/office/drawing/2014/main" xmlns="" id="{436381B5-2874-4CCA-A61B-B4BDD05B9CA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 anchor="t">
            <a:noAutofit/>
          </a:bodyPr>
          <a:lstStyle>
            <a:lvl1pPr marL="0" indent="0" algn="ctr">
              <a:buNone/>
              <a:defRPr lang="ru-RU" sz="1400" dirty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ru-RU" dirty="0"/>
              <a:t>Фотография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xmlns="" id="{2C0D8309-28B8-4E0E-B60C-F6DF2EAA124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1" y="1446892"/>
            <a:ext cx="12192001" cy="4574495"/>
          </a:xfrm>
          <a:prstGeom prst="rect">
            <a:avLst/>
          </a:prstGeom>
          <a:solidFill>
            <a:schemeClr val="accent1">
              <a:alpha val="8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US" sz="1800" smtClean="0">
                <a:solidFill>
                  <a:schemeClr val="lt1">
                    <a:alpha val="0"/>
                  </a:schemeClr>
                </a:solidFill>
              </a:defRPr>
            </a:lvl1pPr>
            <a:lvl2pPr>
              <a:defRPr lang="en-US" sz="1800" smtClean="0">
                <a:solidFill>
                  <a:schemeClr val="lt1"/>
                </a:solidFill>
              </a:defRPr>
            </a:lvl2pPr>
            <a:lvl3pPr>
              <a:defRPr lang="en-US" sz="180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ru-RU">
                <a:solidFill>
                  <a:schemeClr val="lt1"/>
                </a:solidFill>
              </a:defRPr>
            </a:lvl5pPr>
          </a:lstStyle>
          <a:p>
            <a:pPr marL="0" lvl="0" algn="ctr"/>
            <a:r>
              <a:rPr lang="ru-RU" dirty="0"/>
              <a:t>-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xmlns="" id="{E368F232-4EDA-4308-9BC4-CE2AD87F14E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52850" y="1951038"/>
            <a:ext cx="4686300" cy="3323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2pPr>
            <a:lvl3pPr marL="9144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3pPr>
            <a:lvl4pPr marL="13716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4pPr>
            <a:lvl5pPr marL="18288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Вопрос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23F6F0B4-EAF1-432E-AB16-AA9627F1D7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81200" y="3287895"/>
            <a:ext cx="8229600" cy="892488"/>
          </a:xfrm>
        </p:spPr>
        <p:txBody>
          <a:bodyPr anchor="ctr"/>
          <a:lstStyle>
            <a:lvl1pPr algn="ctr">
              <a:lnSpc>
                <a:spcPts val="3600"/>
              </a:lnSpc>
              <a:defRPr sz="2800" cap="all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Вопрос с большим количеством текста в несколько строк</a:t>
            </a:r>
          </a:p>
        </p:txBody>
      </p:sp>
    </p:spTree>
    <p:extLst>
      <p:ext uri="{BB962C8B-B14F-4D97-AF65-F5344CB8AC3E}">
        <p14:creationId xmlns:p14="http://schemas.microsoft.com/office/powerpoint/2010/main" xmlns="" val="14545811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лайд с вопросом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:a16="http://schemas.microsoft.com/office/drawing/2014/main" xmlns="" id="{2A2426C6-F07B-4ACF-9D84-58B60D24F99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446892"/>
            <a:ext cx="12192000" cy="4574495"/>
          </a:xfrm>
          <a:prstGeom prst="rect">
            <a:avLst/>
          </a:pr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 anchor="t">
            <a:noAutofit/>
          </a:bodyPr>
          <a:lstStyle>
            <a:lvl1pPr marL="0" indent="0" algn="ctr">
              <a:buNone/>
              <a:defRPr lang="ru-RU" sz="1400" dirty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ru-RU" dirty="0"/>
              <a:t>Фотография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xmlns="" id="{8D5510A8-B179-4BBA-B240-61AA02FAD6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1" y="1446892"/>
            <a:ext cx="12192001" cy="4574495"/>
          </a:xfrm>
          <a:prstGeom prst="rect">
            <a:avLst/>
          </a:prstGeom>
          <a:solidFill>
            <a:schemeClr val="accent1">
              <a:alpha val="8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US" sz="1800" smtClean="0">
                <a:solidFill>
                  <a:schemeClr val="lt1">
                    <a:alpha val="0"/>
                  </a:schemeClr>
                </a:solidFill>
              </a:defRPr>
            </a:lvl1pPr>
            <a:lvl2pPr>
              <a:defRPr lang="en-US" sz="1800" smtClean="0">
                <a:solidFill>
                  <a:schemeClr val="lt1"/>
                </a:solidFill>
              </a:defRPr>
            </a:lvl2pPr>
            <a:lvl3pPr>
              <a:defRPr lang="en-US" sz="180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ru-RU">
                <a:solidFill>
                  <a:schemeClr val="lt1"/>
                </a:solidFill>
              </a:defRPr>
            </a:lvl5pPr>
          </a:lstStyle>
          <a:p>
            <a:pPr marL="0" lvl="0" algn="ctr"/>
            <a:r>
              <a:rPr lang="ru-RU" dirty="0"/>
              <a:t>-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B706E94-AE5D-435C-BFA6-B89A1C8726C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52850" y="750888"/>
            <a:ext cx="4686300" cy="3877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2"/>
                </a:solidFill>
                <a:latin typeface="+mj-lt"/>
              </a:defRPr>
            </a:lvl1pPr>
            <a:lvl2pPr marL="4572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2pPr>
            <a:lvl3pPr marL="9144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3pPr>
            <a:lvl4pPr marL="13716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4pPr>
            <a:lvl5pPr marL="18288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Вопрос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6A159CEF-90A6-4569-9B57-0757D037C8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81200" y="3287895"/>
            <a:ext cx="8229600" cy="892488"/>
          </a:xfrm>
        </p:spPr>
        <p:txBody>
          <a:bodyPr anchor="ctr"/>
          <a:lstStyle>
            <a:lvl1pPr algn="ctr">
              <a:lnSpc>
                <a:spcPts val="3600"/>
              </a:lnSpc>
              <a:defRPr sz="2800" cap="all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вопрос с большим количеством текста в несколько строк</a:t>
            </a:r>
          </a:p>
        </p:txBody>
      </p:sp>
      <p:pic>
        <p:nvPicPr>
          <p:cNvPr id="2" name="Рисунок 3">
            <a:extLst>
              <a:ext uri="{FF2B5EF4-FFF2-40B4-BE49-F238E27FC236}">
                <a16:creationId xmlns:a16="http://schemas.microsoft.com/office/drawing/2014/main" xmlns="" id="{611A65D4-BF53-61D3-CF4E-FFB57916BA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12875" y="498549"/>
            <a:ext cx="1541744" cy="471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204043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лайд с вопросом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9">
            <a:extLst>
              <a:ext uri="{FF2B5EF4-FFF2-40B4-BE49-F238E27FC236}">
                <a16:creationId xmlns:a16="http://schemas.microsoft.com/office/drawing/2014/main" xmlns="" id="{5714FDBB-C50A-4F9F-A96C-17853B9D35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alphaModFix amt="45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937" t="5444" r="16938" b="15134"/>
          <a:stretch/>
        </p:blipFill>
        <p:spPr>
          <a:xfrm>
            <a:off x="6745917" y="663073"/>
            <a:ext cx="5425440" cy="6194927"/>
          </a:xfrm>
          <a:prstGeom prst="rect">
            <a:avLst/>
          </a:prstGeom>
        </p:spPr>
      </p:pic>
      <p:sp>
        <p:nvSpPr>
          <p:cNvPr id="10" name="Прямоугольник 2">
            <a:extLst>
              <a:ext uri="{FF2B5EF4-FFF2-40B4-BE49-F238E27FC236}">
                <a16:creationId xmlns:a16="http://schemas.microsoft.com/office/drawing/2014/main" xmlns="" id="{6E97C4FE-CB97-4C1E-B4C4-ECC5269A7C19}"/>
              </a:ext>
            </a:extLst>
          </p:cNvPr>
          <p:cNvSpPr/>
          <p:nvPr userDrawn="1"/>
        </p:nvSpPr>
        <p:spPr>
          <a:xfrm>
            <a:off x="6725275" y="352425"/>
            <a:ext cx="5466725" cy="6505575"/>
          </a:xfrm>
          <a:prstGeom prst="rect">
            <a:avLst/>
          </a:prstGeom>
          <a:solidFill>
            <a:schemeClr val="bg1">
              <a:alpha val="79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clid Circular A"/>
              <a:ea typeface="+mn-ea"/>
              <a:cs typeface="+mn-cs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xmlns="" id="{8507CC24-3842-40FB-B371-67EEA4221B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alphaModFix amt="21000"/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8705" r="8705"/>
          <a:stretch/>
        </p:blipFill>
        <p:spPr>
          <a:xfrm>
            <a:off x="21716" y="61913"/>
            <a:ext cx="12192000" cy="638175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xmlns="" id="{6A159CEF-90A6-4569-9B57-0757D037C8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81200" y="3287895"/>
            <a:ext cx="8229600" cy="892488"/>
          </a:xfrm>
        </p:spPr>
        <p:txBody>
          <a:bodyPr anchor="ctr"/>
          <a:lstStyle>
            <a:lvl1pPr algn="ctr">
              <a:lnSpc>
                <a:spcPts val="3600"/>
              </a:lnSpc>
              <a:defRPr sz="2800" cap="all" baseline="0">
                <a:solidFill>
                  <a:schemeClr val="bg2"/>
                </a:solidFill>
              </a:defRPr>
            </a:lvl1pPr>
          </a:lstStyle>
          <a:p>
            <a:r>
              <a:rPr lang="ru-RU" dirty="0"/>
              <a:t>вопрос с большим количеством текста в несколько строк</a:t>
            </a:r>
          </a:p>
        </p:txBody>
      </p:sp>
      <p:pic>
        <p:nvPicPr>
          <p:cNvPr id="2" name="Рисунок 3">
            <a:extLst>
              <a:ext uri="{FF2B5EF4-FFF2-40B4-BE49-F238E27FC236}">
                <a16:creationId xmlns:a16="http://schemas.microsoft.com/office/drawing/2014/main" xmlns="" id="{58C39BDE-C77D-4858-8A87-41B0EDAA52D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912875" y="498549"/>
            <a:ext cx="1541744" cy="471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18527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роткая фраза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xmlns="" id="{1D5F857E-104E-4CB8-9B97-DFEEBCDC77A5}"/>
              </a:ext>
            </a:extLst>
          </p:cNvPr>
          <p:cNvSpPr/>
          <p:nvPr userDrawn="1"/>
        </p:nvSpPr>
        <p:spPr>
          <a:xfrm>
            <a:off x="-1" y="1141753"/>
            <a:ext cx="7354754" cy="4574495"/>
          </a:xfrm>
          <a:custGeom>
            <a:avLst/>
            <a:gdLst>
              <a:gd name="connsiteX0" fmla="*/ 0 w 7354754"/>
              <a:gd name="connsiteY0" fmla="*/ 0 h 4574495"/>
              <a:gd name="connsiteX1" fmla="*/ 7354754 w 7354754"/>
              <a:gd name="connsiteY1" fmla="*/ 0 h 4574495"/>
              <a:gd name="connsiteX2" fmla="*/ 6256130 w 7354754"/>
              <a:gd name="connsiteY2" fmla="*/ 4574495 h 4574495"/>
              <a:gd name="connsiteX3" fmla="*/ 0 w 7354754"/>
              <a:gd name="connsiteY3" fmla="*/ 4574495 h 4574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54754" h="4574495">
                <a:moveTo>
                  <a:pt x="0" y="0"/>
                </a:moveTo>
                <a:lnTo>
                  <a:pt x="7354754" y="0"/>
                </a:lnTo>
                <a:lnTo>
                  <a:pt x="6256130" y="4574495"/>
                </a:lnTo>
                <a:lnTo>
                  <a:pt x="0" y="4574495"/>
                </a:lnTo>
                <a:close/>
              </a:path>
            </a:pathLst>
          </a:cu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pic>
        <p:nvPicPr>
          <p:cNvPr id="11" name="Рисунок 82">
            <a:extLst>
              <a:ext uri="{FF2B5EF4-FFF2-40B4-BE49-F238E27FC236}">
                <a16:creationId xmlns:a16="http://schemas.microsoft.com/office/drawing/2014/main" xmlns="" id="{C9CA1AE7-E8C7-4A85-8AFC-AD924F33D6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1" r="23520" b="35217"/>
          <a:stretch/>
        </p:blipFill>
        <p:spPr>
          <a:xfrm>
            <a:off x="3579971" y="2120900"/>
            <a:ext cx="3595042" cy="3721889"/>
          </a:xfrm>
          <a:prstGeom prst="rect">
            <a:avLst/>
          </a:prstGeom>
        </p:spPr>
      </p:pic>
      <p:sp>
        <p:nvSpPr>
          <p:cNvPr id="8" name="Picture Placeholder 5">
            <a:extLst>
              <a:ext uri="{FF2B5EF4-FFF2-40B4-BE49-F238E27FC236}">
                <a16:creationId xmlns:a16="http://schemas.microsoft.com/office/drawing/2014/main" xmlns="" id="{FB2E4D1C-5BCE-442C-A13D-F006CA583CC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545582" y="0"/>
            <a:ext cx="5646418" cy="6858000"/>
          </a:xfrm>
          <a:custGeom>
            <a:avLst/>
            <a:gdLst>
              <a:gd name="connsiteX0" fmla="*/ 1636395 w 5646418"/>
              <a:gd name="connsiteY0" fmla="*/ 0 h 6858000"/>
              <a:gd name="connsiteX1" fmla="*/ 5646418 w 5646418"/>
              <a:gd name="connsiteY1" fmla="*/ 0 h 6858000"/>
              <a:gd name="connsiteX2" fmla="*/ 5646418 w 5646418"/>
              <a:gd name="connsiteY2" fmla="*/ 6858000 h 6858000"/>
              <a:gd name="connsiteX3" fmla="*/ 0 w 564641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46418" h="6858000">
                <a:moveTo>
                  <a:pt x="1636395" y="0"/>
                </a:moveTo>
                <a:lnTo>
                  <a:pt x="5646418" y="0"/>
                </a:lnTo>
                <a:lnTo>
                  <a:pt x="5646418" y="6858000"/>
                </a:lnTo>
                <a:lnTo>
                  <a:pt x="0" y="6858000"/>
                </a:lnTo>
                <a:close/>
              </a:path>
            </a:pathLst>
          </a:cu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sz="1400" dirty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ru-RU" dirty="0"/>
              <a:t>Фотография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03E8EC5-9DB4-4A6C-A7A6-D4BF7DFE28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92200" y="6620603"/>
            <a:ext cx="236538" cy="153888"/>
          </a:xfrm>
        </p:spPr>
        <p:txBody>
          <a:bodyPr/>
          <a:lstStyle/>
          <a:p>
            <a:fld id="{B6AA8A74-8566-41AB-BE36-77E5736D8C67}" type="slidenum">
              <a:rPr lang="ru-RU" smtClean="0"/>
              <a:pPr/>
              <a:t>‹#›</a:t>
            </a:fld>
            <a:endParaRPr lang="ru-RU" sz="1000" dirty="0"/>
          </a:p>
        </p:txBody>
      </p:sp>
      <p:sp>
        <p:nvSpPr>
          <p:cNvPr id="10" name="Заголовок 6">
            <a:extLst>
              <a:ext uri="{FF2B5EF4-FFF2-40B4-BE49-F238E27FC236}">
                <a16:creationId xmlns:a16="http://schemas.microsoft.com/office/drawing/2014/main" xmlns="" id="{F586D425-74B3-4E43-B34F-1174306171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2875003"/>
            <a:ext cx="4889500" cy="1107996"/>
          </a:xfrm>
        </p:spPr>
        <p:txBody>
          <a:bodyPr anchor="ctr"/>
          <a:lstStyle>
            <a:lvl1pPr>
              <a:defRPr sz="4000" cap="all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Крупная короткая фраза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6C067C3-07A2-49F7-98B6-8D64BBEE3E8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14400" y="2361099"/>
            <a:ext cx="4889500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en-US" sz="2400" kern="1200" cap="none" baseline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>
              <a:defRPr lang="en-US" sz="2400" kern="1200" cap="none" baseline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2pPr>
            <a:lvl3pPr>
              <a:defRPr lang="en-US" sz="2400" kern="1200" cap="none" baseline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3pPr>
            <a:lvl4pPr>
              <a:defRPr lang="en-US" sz="2400" kern="1200" cap="none" baseline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4pPr>
            <a:lvl5pPr>
              <a:defRPr lang="ru-RU" sz="2400" kern="1200" cap="none" baseline="0" dirty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xmlns="" id="{5866F56C-B103-47FC-8B84-4F5467FF75A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4168468"/>
            <a:ext cx="4889500" cy="249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>
              <a:defRPr lang="en-US" sz="2400" kern="1200" cap="none" baseline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2pPr>
            <a:lvl3pPr>
              <a:defRPr lang="en-US" sz="2400" kern="1200" cap="none" baseline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3pPr>
            <a:lvl4pPr>
              <a:defRPr lang="en-US" sz="2400" kern="1200" cap="none" baseline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4pPr>
            <a:lvl5pPr>
              <a:defRPr lang="ru-RU" sz="2400" kern="1200" cap="none" baseline="0" dirty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5pPr>
          </a:lstStyle>
          <a:p>
            <a:pPr lvl="0"/>
            <a:r>
              <a:rPr lang="ru-RU" dirty="0"/>
              <a:t>пояснительный текст</a:t>
            </a:r>
          </a:p>
        </p:txBody>
      </p:sp>
      <p:pic>
        <p:nvPicPr>
          <p:cNvPr id="5" name="Рисунок 3">
            <a:extLst>
              <a:ext uri="{FF2B5EF4-FFF2-40B4-BE49-F238E27FC236}">
                <a16:creationId xmlns:a16="http://schemas.microsoft.com/office/drawing/2014/main" xmlns="" id="{5FB8F53C-50F9-EB51-34B1-9528590CBD1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12875" y="498549"/>
            <a:ext cx="1541744" cy="471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85616403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527" userDrawn="1">
          <p15:clr>
            <a:srgbClr val="A4A3A4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Короткая фраза без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xmlns="" id="{452E7292-5408-4D63-A23B-9FAE935529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1000"/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8705" r="8705"/>
          <a:stretch/>
        </p:blipFill>
        <p:spPr>
          <a:xfrm>
            <a:off x="21716" y="61913"/>
            <a:ext cx="12192000" cy="638175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F40BE061-5F58-422F-A512-9463E3277201}"/>
              </a:ext>
            </a:extLst>
          </p:cNvPr>
          <p:cNvSpPr/>
          <p:nvPr userDrawn="1"/>
        </p:nvSpPr>
        <p:spPr>
          <a:xfrm>
            <a:off x="-1" y="1141753"/>
            <a:ext cx="12192000" cy="4574495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xmlns="" id="{359C1733-F1DE-4FBF-8EA8-C8FEE7948A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lum bright="70000" contrast="-70000"/>
            <a:alphaModFix amt="36000"/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8705" t="21702" r="8705" b="6617"/>
          <a:stretch/>
        </p:blipFill>
        <p:spPr>
          <a:xfrm>
            <a:off x="21716" y="1141753"/>
            <a:ext cx="12192000" cy="4574495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03E8EC5-9DB4-4A6C-A7A6-D4BF7DFE28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92200" y="6620603"/>
            <a:ext cx="236538" cy="153888"/>
          </a:xfrm>
        </p:spPr>
        <p:txBody>
          <a:bodyPr/>
          <a:lstStyle/>
          <a:p>
            <a:fld id="{B6AA8A74-8566-41AB-BE36-77E5736D8C67}" type="slidenum">
              <a:rPr lang="ru-RU" smtClean="0"/>
              <a:pPr/>
              <a:t>‹#›</a:t>
            </a:fld>
            <a:endParaRPr lang="ru-RU" sz="1000" dirty="0"/>
          </a:p>
        </p:txBody>
      </p:sp>
      <p:cxnSp>
        <p:nvCxnSpPr>
          <p:cNvPr id="8" name="Прямая соединительная линия 5">
            <a:extLst>
              <a:ext uri="{FF2B5EF4-FFF2-40B4-BE49-F238E27FC236}">
                <a16:creationId xmlns:a16="http://schemas.microsoft.com/office/drawing/2014/main" xmlns="" id="{397FC5C2-F13C-4545-9772-EC697CBFC059}"/>
              </a:ext>
            </a:extLst>
          </p:cNvPr>
          <p:cNvCxnSpPr>
            <a:cxnSpLocks/>
          </p:cNvCxnSpPr>
          <p:nvPr userDrawn="1"/>
        </p:nvCxnSpPr>
        <p:spPr>
          <a:xfrm>
            <a:off x="658813" y="6697548"/>
            <a:ext cx="354647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82">
            <a:extLst>
              <a:ext uri="{FF2B5EF4-FFF2-40B4-BE49-F238E27FC236}">
                <a16:creationId xmlns:a16="http://schemas.microsoft.com/office/drawing/2014/main" xmlns="" id="{69F71186-8403-4694-AD30-E0138038BA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1" r="23520" b="35217"/>
          <a:stretch/>
        </p:blipFill>
        <p:spPr>
          <a:xfrm>
            <a:off x="8278116" y="1664267"/>
            <a:ext cx="3913884" cy="4051981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24A8AFAC-E4B3-4B1C-9D19-1914F6B0B6E4}"/>
              </a:ext>
            </a:extLst>
          </p:cNvPr>
          <p:cNvGrpSpPr/>
          <p:nvPr userDrawn="1"/>
        </p:nvGrpSpPr>
        <p:grpSpPr>
          <a:xfrm>
            <a:off x="-1" y="971550"/>
            <a:ext cx="12213717" cy="4914900"/>
            <a:chOff x="-1" y="958707"/>
            <a:chExt cx="12213717" cy="4914900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xmlns="" id="{8EA4ED0F-1C60-4B2D-8732-019F0A5B55E6}"/>
                </a:ext>
              </a:extLst>
            </p:cNvPr>
            <p:cNvCxnSpPr/>
            <p:nvPr userDrawn="1"/>
          </p:nvCxnSpPr>
          <p:spPr>
            <a:xfrm>
              <a:off x="-1" y="958707"/>
              <a:ext cx="12213717" cy="0"/>
            </a:xfrm>
            <a:prstGeom prst="line">
              <a:avLst/>
            </a:prstGeom>
            <a:ln w="50800">
              <a:gradFill>
                <a:gsLst>
                  <a:gs pos="0">
                    <a:schemeClr val="accent6"/>
                  </a:gs>
                  <a:gs pos="100000">
                    <a:schemeClr val="accent6">
                      <a:alpha val="0"/>
                    </a:schemeClr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F623C465-EB69-451D-83EB-77C16C5C07E5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-1" y="5873607"/>
              <a:ext cx="12213717" cy="0"/>
            </a:xfrm>
            <a:prstGeom prst="line">
              <a:avLst/>
            </a:prstGeom>
            <a:ln w="50800">
              <a:gradFill>
                <a:gsLst>
                  <a:gs pos="0">
                    <a:schemeClr val="accent6"/>
                  </a:gs>
                  <a:gs pos="100000">
                    <a:schemeClr val="accent6">
                      <a:alpha val="0"/>
                    </a:schemeClr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Заголовок 6">
            <a:extLst>
              <a:ext uri="{FF2B5EF4-FFF2-40B4-BE49-F238E27FC236}">
                <a16:creationId xmlns:a16="http://schemas.microsoft.com/office/drawing/2014/main" xmlns="" id="{892C7CF8-ECA8-456D-8502-12A8050112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14500" y="3172183"/>
            <a:ext cx="8763000" cy="1107996"/>
          </a:xfrm>
        </p:spPr>
        <p:txBody>
          <a:bodyPr anchor="ctr"/>
          <a:lstStyle>
            <a:lvl1pPr algn="ctr">
              <a:defRPr sz="4000" cap="all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Крупная</a:t>
            </a:r>
            <a:br>
              <a:rPr lang="ru-RU" dirty="0"/>
            </a:br>
            <a:r>
              <a:rPr lang="ru-RU" dirty="0"/>
              <a:t>короткая фраза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xmlns="" id="{BCFAC486-CBF0-4911-B71D-B6454A7C14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43175" y="2658279"/>
            <a:ext cx="7105650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lang="en-US" sz="2400" kern="1200" cap="none" baseline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>
              <a:defRPr lang="en-US" sz="2400" kern="1200" cap="none" baseline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2pPr>
            <a:lvl3pPr>
              <a:defRPr lang="en-US" sz="2400" kern="1200" cap="none" baseline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3pPr>
            <a:lvl4pPr>
              <a:defRPr lang="en-US" sz="2400" kern="1200" cap="none" baseline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4pPr>
            <a:lvl5pPr>
              <a:defRPr lang="ru-RU" sz="2400" kern="1200" cap="none" baseline="0" dirty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xmlns="" id="{F52D4709-CFED-4B57-9602-F4092BAE5C6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543175" y="4465648"/>
            <a:ext cx="7105650" cy="249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>
              <a:defRPr lang="en-US" sz="2400" kern="1200" cap="none" baseline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2pPr>
            <a:lvl3pPr>
              <a:defRPr lang="en-US" sz="2400" kern="1200" cap="none" baseline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3pPr>
            <a:lvl4pPr>
              <a:defRPr lang="en-US" sz="2400" kern="1200" cap="none" baseline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4pPr>
            <a:lvl5pPr>
              <a:defRPr lang="ru-RU" sz="2400" kern="1200" cap="none" baseline="0" dirty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5pPr>
          </a:lstStyle>
          <a:p>
            <a:pPr lvl="0"/>
            <a:r>
              <a:rPr lang="ru-RU" dirty="0"/>
              <a:t>пояснительный текст</a:t>
            </a:r>
          </a:p>
        </p:txBody>
      </p:sp>
    </p:spTree>
    <p:extLst>
      <p:ext uri="{BB962C8B-B14F-4D97-AF65-F5344CB8AC3E}">
        <p14:creationId xmlns:p14="http://schemas.microsoft.com/office/powerpoint/2010/main" xmlns="" val="4294760984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527" userDrawn="1">
          <p15:clr>
            <a:srgbClr val="A4A3A4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итул_много текста с плейсхолдер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3">
            <a:extLst>
              <a:ext uri="{FF2B5EF4-FFF2-40B4-BE49-F238E27FC236}">
                <a16:creationId xmlns:a16="http://schemas.microsoft.com/office/drawing/2014/main" xmlns="" id="{70CE1FEE-A16F-3BDF-0CDC-E404F88945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12875" y="498549"/>
            <a:ext cx="1541744" cy="471962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6392E15E-3CBD-4274-846D-E1EE3C9233A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770742"/>
            <a:ext cx="12192000" cy="4574495"/>
          </a:xfrm>
          <a:prstGeom prst="rect">
            <a:avLst/>
          </a:pr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sz="1400" dirty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ru-RU" dirty="0"/>
              <a:t>Фотография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xmlns="" id="{47F340F0-E409-49B7-9AC5-F5257A7DCAF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1" y="1769331"/>
            <a:ext cx="12191997" cy="4575905"/>
          </a:xfrm>
          <a:prstGeom prst="rect">
            <a:avLst/>
          </a:prstGeom>
          <a:solidFill>
            <a:schemeClr val="accent1">
              <a:alpha val="8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US" sz="1800" smtClean="0">
                <a:solidFill>
                  <a:schemeClr val="lt1">
                    <a:alpha val="0"/>
                  </a:schemeClr>
                </a:solidFill>
              </a:defRPr>
            </a:lvl1pPr>
            <a:lvl2pPr>
              <a:defRPr lang="en-US" sz="1800" smtClean="0">
                <a:solidFill>
                  <a:schemeClr val="lt1"/>
                </a:solidFill>
              </a:defRPr>
            </a:lvl2pPr>
            <a:lvl3pPr>
              <a:defRPr lang="en-US" sz="180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ru-RU">
                <a:solidFill>
                  <a:schemeClr val="lt1"/>
                </a:solidFill>
              </a:defRPr>
            </a:lvl5pPr>
          </a:lstStyle>
          <a:p>
            <a:pPr marL="0" lvl="0" algn="ctr"/>
            <a:r>
              <a:rPr lang="ru-RU" dirty="0"/>
              <a:t>-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EA542E-FC3E-450E-9732-E4DA99B10B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6467" y="3042500"/>
            <a:ext cx="6484936" cy="1354153"/>
          </a:xfrm>
        </p:spPr>
        <p:txBody>
          <a:bodyPr/>
          <a:lstStyle>
            <a:lvl1pPr>
              <a:lnSpc>
                <a:spcPts val="3600"/>
              </a:lnSpc>
              <a:defRPr sz="2600" cap="all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Заголовок с большим количеством текста в несколько строк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xmlns="" id="{F88DD98C-1A12-4C77-98E5-B225323E099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36467" y="4801001"/>
            <a:ext cx="5259821" cy="1661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en-US" sz="1200" kern="1200" dirty="0" smtClean="0">
                <a:solidFill>
                  <a:schemeClr val="bg1"/>
                </a:solidFill>
                <a:latin typeface="Euclid Circular B Light" panose="020B0304000000000000" pitchFamily="34" charset="-52"/>
                <a:ea typeface="Euclid Circular B Light" panose="020B0304000000000000" pitchFamily="34" charset="-52"/>
                <a:cs typeface="+mn-cs"/>
              </a:defRPr>
            </a:lvl1pPr>
            <a:lvl2pPr marL="457200" indent="0">
              <a:buNone/>
              <a:defRPr lang="en-US" sz="1200" kern="1200" dirty="0" smtClean="0">
                <a:solidFill>
                  <a:schemeClr val="bg2"/>
                </a:solidFill>
                <a:latin typeface="Euclid Circular A Light" panose="020B0304000000000000" pitchFamily="34" charset="-52"/>
                <a:ea typeface="Euclid Circular A Light" panose="020B0304000000000000" pitchFamily="34" charset="-52"/>
                <a:cs typeface="+mn-cs"/>
              </a:defRPr>
            </a:lvl2pPr>
            <a:lvl3pPr marL="9144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ru-RU" sz="150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Дата</a:t>
            </a:r>
            <a:endParaRPr lang="en-US" dirty="0"/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xmlns="" id="{9CE61F6F-6ACE-4BD7-94EF-48551D5585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36467" y="4502276"/>
            <a:ext cx="5259821" cy="2077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en-US" sz="15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200" kern="1200" dirty="0" smtClean="0">
                <a:solidFill>
                  <a:schemeClr val="bg2"/>
                </a:solidFill>
                <a:latin typeface="Euclid Circular A Light" panose="020B0304000000000000" pitchFamily="34" charset="-52"/>
                <a:ea typeface="Euclid Circular A Light" panose="020B0304000000000000" pitchFamily="34" charset="-52"/>
                <a:cs typeface="+mn-cs"/>
              </a:defRPr>
            </a:lvl2pPr>
            <a:lvl3pPr marL="9144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ru-RU" sz="150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Подзаголовок</a:t>
            </a:r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36F0381E-3A97-48F7-BC89-D64B4BE07B0C}"/>
              </a:ext>
            </a:extLst>
          </p:cNvPr>
          <p:cNvCxnSpPr>
            <a:cxnSpLocks/>
          </p:cNvCxnSpPr>
          <p:nvPr userDrawn="1"/>
        </p:nvCxnSpPr>
        <p:spPr>
          <a:xfrm>
            <a:off x="2887278" y="497955"/>
            <a:ext cx="0" cy="472914"/>
          </a:xfrm>
          <a:prstGeom prst="line">
            <a:avLst/>
          </a:prstGeom>
          <a:ln w="127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3F920C7C-930C-450F-B8C7-2359CF066AB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10430" y="489643"/>
            <a:ext cx="2397144" cy="36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115631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D262FE5-846C-4B2F-923C-650BED95D931}"/>
              </a:ext>
            </a:extLst>
          </p:cNvPr>
          <p:cNvSpPr txBox="1"/>
          <p:nvPr userDrawn="1"/>
        </p:nvSpPr>
        <p:spPr>
          <a:xfrm>
            <a:off x="6234433" y="-2001"/>
            <a:ext cx="1295226" cy="3077766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l">
              <a:spcAft>
                <a:spcPts val="300"/>
              </a:spcAft>
              <a:buClr>
                <a:schemeClr val="accent1"/>
              </a:buClr>
            </a:pPr>
            <a:r>
              <a:rPr lang="en-US" sz="20000" dirty="0">
                <a:solidFill>
                  <a:schemeClr val="accent6"/>
                </a:solidFill>
                <a:latin typeface="+mj-lt"/>
                <a:ea typeface="Euclid Circular A" panose="020B0504000000000000" pitchFamily="34" charset="-52"/>
              </a:rPr>
              <a:t>“</a:t>
            </a:r>
            <a:endParaRPr lang="ru-RU" sz="20000" dirty="0">
              <a:solidFill>
                <a:schemeClr val="accent6"/>
              </a:solidFill>
              <a:latin typeface="+mj-lt"/>
              <a:ea typeface="Euclid Circular A" panose="020B0504000000000000" pitchFamily="34" charset="-52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3AFD724-3059-4751-BABB-102909D41311}"/>
              </a:ext>
            </a:extLst>
          </p:cNvPr>
          <p:cNvSpPr/>
          <p:nvPr userDrawn="1"/>
        </p:nvSpPr>
        <p:spPr>
          <a:xfrm>
            <a:off x="1482343" y="614861"/>
            <a:ext cx="4535424" cy="5043062"/>
          </a:xfrm>
          <a:prstGeom prst="rect">
            <a:avLst/>
          </a:prstGeom>
          <a:gradFill>
            <a:gsLst>
              <a:gs pos="0">
                <a:schemeClr val="accent1">
                  <a:alpha val="62000"/>
                </a:schemeClr>
              </a:gs>
              <a:gs pos="97000">
                <a:schemeClr val="accent1">
                  <a:alpha val="0"/>
                </a:schemeClr>
              </a:gs>
            </a:gsLst>
            <a:lin ang="27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xmlns="" id="{2A2426C6-F07B-4ACF-9D84-58B60D24F99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92200" y="907469"/>
            <a:ext cx="4535424" cy="5043062"/>
          </a:xfrm>
          <a:prstGeom prst="rect">
            <a:avLst/>
          </a:pr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sz="1400" dirty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ru-RU" dirty="0"/>
              <a:t>Фотография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B706E94-AE5D-435C-BFA6-B89A1C8726C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57926" y="1756728"/>
            <a:ext cx="4337480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>
                <a:solidFill>
                  <a:schemeClr val="bg2"/>
                </a:solidFill>
                <a:latin typeface="+mj-lt"/>
              </a:defRPr>
            </a:lvl1pPr>
            <a:lvl2pPr marL="4572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2pPr>
            <a:lvl3pPr marL="9144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3pPr>
            <a:lvl4pPr marL="13716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4pPr>
            <a:lvl5pPr marL="18288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Текст цитаты</a:t>
            </a:r>
            <a:br>
              <a:rPr lang="ru-RU" dirty="0"/>
            </a:br>
            <a:r>
              <a:rPr lang="ru-RU" dirty="0"/>
              <a:t>в несколько строк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xmlns="" id="{C83F5249-2463-46E3-B45E-777E64BB20E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96480" y="5102216"/>
            <a:ext cx="359892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>
              <a:buFont typeface="Arial" panose="020B0604020202020204" pitchFamily="34" charset="0"/>
              <a:buNone/>
              <a:defRPr sz="200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2pPr>
            <a:lvl3pPr marL="9144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3pPr>
            <a:lvl4pPr marL="13716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4pPr>
            <a:lvl5pPr marL="18288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Имя автора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xmlns="" id="{5A1545B6-DADB-4484-8C32-B3BB13B767B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96480" y="5436324"/>
            <a:ext cx="3598926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>
              <a:buFont typeface="Arial" panose="020B0604020202020204" pitchFamily="34" charset="0"/>
              <a:buNone/>
              <a:defRPr sz="1600">
                <a:solidFill>
                  <a:schemeClr val="bg2"/>
                </a:solidFill>
                <a:latin typeface="+mn-lt"/>
              </a:defRPr>
            </a:lvl1pPr>
            <a:lvl2pPr marL="4572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2pPr>
            <a:lvl3pPr marL="9144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3pPr>
            <a:lvl4pPr marL="13716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4pPr>
            <a:lvl5pPr marL="18288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Должность</a:t>
            </a:r>
          </a:p>
        </p:txBody>
      </p:sp>
      <p:pic>
        <p:nvPicPr>
          <p:cNvPr id="11" name="Рисунок 3">
            <a:extLst>
              <a:ext uri="{FF2B5EF4-FFF2-40B4-BE49-F238E27FC236}">
                <a16:creationId xmlns:a16="http://schemas.microsoft.com/office/drawing/2014/main" xmlns="" id="{0C65F076-2B5C-4572-8F11-5CFEDAB314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932106" y="311312"/>
            <a:ext cx="1176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856763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Цитат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3AFD724-3059-4751-BABB-102909D41311}"/>
              </a:ext>
            </a:extLst>
          </p:cNvPr>
          <p:cNvSpPr/>
          <p:nvPr userDrawn="1"/>
        </p:nvSpPr>
        <p:spPr>
          <a:xfrm>
            <a:off x="5619320" y="0"/>
            <a:ext cx="4535424" cy="5043062"/>
          </a:xfrm>
          <a:prstGeom prst="rect">
            <a:avLst/>
          </a:prstGeom>
          <a:gradFill>
            <a:gsLst>
              <a:gs pos="0">
                <a:schemeClr val="accent1">
                  <a:alpha val="20000"/>
                </a:schemeClr>
              </a:gs>
              <a:gs pos="50000">
                <a:schemeClr val="accent1">
                  <a:alpha val="0"/>
                </a:schemeClr>
              </a:gs>
            </a:gsLst>
            <a:lin ang="54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18AE5D02-CB2E-4153-A775-5875A722BA6A}"/>
              </a:ext>
            </a:extLst>
          </p:cNvPr>
          <p:cNvSpPr/>
          <p:nvPr userDrawn="1"/>
        </p:nvSpPr>
        <p:spPr>
          <a:xfrm>
            <a:off x="6055540" y="0"/>
            <a:ext cx="4535424" cy="5043062"/>
          </a:xfrm>
          <a:prstGeom prst="rect">
            <a:avLst/>
          </a:prstGeom>
          <a:gradFill>
            <a:gsLst>
              <a:gs pos="0">
                <a:schemeClr val="accent1">
                  <a:alpha val="20000"/>
                </a:schemeClr>
              </a:gs>
              <a:gs pos="63000">
                <a:schemeClr val="accent1">
                  <a:alpha val="0"/>
                </a:schemeClr>
              </a:gs>
            </a:gsLst>
            <a:lin ang="54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D262FE5-846C-4B2F-923C-650BED95D931}"/>
              </a:ext>
            </a:extLst>
          </p:cNvPr>
          <p:cNvSpPr txBox="1"/>
          <p:nvPr userDrawn="1"/>
        </p:nvSpPr>
        <p:spPr>
          <a:xfrm>
            <a:off x="538548" y="314325"/>
            <a:ext cx="1865895" cy="4431983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l">
              <a:spcAft>
                <a:spcPts val="300"/>
              </a:spcAft>
              <a:buClr>
                <a:schemeClr val="accent1"/>
              </a:buClr>
            </a:pPr>
            <a:r>
              <a:rPr lang="en-US" sz="28800" dirty="0">
                <a:solidFill>
                  <a:schemeClr val="accent6">
                    <a:alpha val="12000"/>
                  </a:schemeClr>
                </a:solidFill>
                <a:latin typeface="+mj-lt"/>
                <a:ea typeface="Euclid Circular A" panose="020B0504000000000000" pitchFamily="34" charset="-52"/>
              </a:rPr>
              <a:t>“</a:t>
            </a:r>
            <a:endParaRPr lang="ru-RU" sz="28800" dirty="0">
              <a:solidFill>
                <a:schemeClr val="accent6">
                  <a:alpha val="12000"/>
                </a:schemeClr>
              </a:solidFill>
              <a:latin typeface="+mj-lt"/>
              <a:ea typeface="Euclid Circular A" panose="020B0504000000000000" pitchFamily="34" charset="-52"/>
            </a:endParaRPr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xmlns="" id="{2A2426C6-F07B-4ACF-9D84-58B60D24F99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396230" y="0"/>
            <a:ext cx="5795770" cy="6858000"/>
          </a:xfrm>
          <a:prstGeom prst="rect">
            <a:avLst/>
          </a:pr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sz="1400" dirty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ru-RU" dirty="0"/>
              <a:t>Фотография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B706E94-AE5D-435C-BFA6-B89A1C8726C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14400" y="1754112"/>
            <a:ext cx="4513405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>
                <a:solidFill>
                  <a:schemeClr val="bg2"/>
                </a:solidFill>
                <a:latin typeface="+mj-lt"/>
              </a:defRPr>
            </a:lvl1pPr>
            <a:lvl2pPr marL="4572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2pPr>
            <a:lvl3pPr marL="9144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3pPr>
            <a:lvl4pPr marL="13716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4pPr>
            <a:lvl5pPr marL="18288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Текст цитаты</a:t>
            </a:r>
            <a:br>
              <a:rPr lang="ru-RU" dirty="0"/>
            </a:br>
            <a:r>
              <a:rPr lang="ru-RU" dirty="0"/>
              <a:t>в несколько строк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xmlns="" id="{C83F5249-2463-46E3-B45E-777E64BB20E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4678" y="5102216"/>
            <a:ext cx="450626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>
              <a:buFont typeface="Arial" panose="020B0604020202020204" pitchFamily="34" charset="0"/>
              <a:buNone/>
              <a:defRPr sz="200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2pPr>
            <a:lvl3pPr marL="9144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3pPr>
            <a:lvl4pPr marL="13716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4pPr>
            <a:lvl5pPr marL="18288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Имя автора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xmlns="" id="{5A1545B6-DADB-4484-8C32-B3BB13B767B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4678" y="5436324"/>
            <a:ext cx="4506265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>
              <a:buFont typeface="Arial" panose="020B0604020202020204" pitchFamily="34" charset="0"/>
              <a:buNone/>
              <a:defRPr sz="1600">
                <a:solidFill>
                  <a:schemeClr val="bg2"/>
                </a:solidFill>
                <a:latin typeface="+mn-lt"/>
              </a:defRPr>
            </a:lvl1pPr>
            <a:lvl2pPr marL="4572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2pPr>
            <a:lvl3pPr marL="9144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3pPr>
            <a:lvl4pPr marL="13716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4pPr>
            <a:lvl5pPr marL="18288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Должность</a:t>
            </a:r>
          </a:p>
        </p:txBody>
      </p:sp>
      <p:pic>
        <p:nvPicPr>
          <p:cNvPr id="12" name="Рисунок 3">
            <a:extLst>
              <a:ext uri="{FF2B5EF4-FFF2-40B4-BE49-F238E27FC236}">
                <a16:creationId xmlns:a16="http://schemas.microsoft.com/office/drawing/2014/main" xmlns="" id="{06E91662-02DB-453D-ADA6-2B93D0073F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83495" y="311312"/>
            <a:ext cx="1176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063743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1912912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_много текста с плейсхолдер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6392E15E-3CBD-4274-846D-E1EE3C9233A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sz="1400" dirty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ru-RU" dirty="0"/>
              <a:t>Фотография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62445A4-9D8F-478E-A168-02E48382C3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1" y="3724273"/>
            <a:ext cx="8137645" cy="2620963"/>
          </a:xfrm>
          <a:prstGeom prst="rect">
            <a:avLst/>
          </a:prstGeom>
          <a:solidFill>
            <a:schemeClr val="accent1">
              <a:alpha val="8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US" sz="1800" smtClean="0">
                <a:solidFill>
                  <a:schemeClr val="lt1">
                    <a:alpha val="0"/>
                  </a:schemeClr>
                </a:solidFill>
              </a:defRPr>
            </a:lvl1pPr>
            <a:lvl2pPr>
              <a:defRPr lang="en-US" sz="1800" smtClean="0">
                <a:solidFill>
                  <a:schemeClr val="lt1"/>
                </a:solidFill>
              </a:defRPr>
            </a:lvl2pPr>
            <a:lvl3pPr>
              <a:defRPr lang="en-US" sz="180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ru-RU">
                <a:solidFill>
                  <a:schemeClr val="lt1"/>
                </a:solidFill>
              </a:defRPr>
            </a:lvl5pPr>
          </a:lstStyle>
          <a:p>
            <a:pPr marL="0" lvl="0" algn="ctr"/>
            <a:r>
              <a:rPr lang="ru-RU" dirty="0"/>
              <a:t>-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EA542E-FC3E-450E-9732-E4DA99B10B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6467" y="4043983"/>
            <a:ext cx="6484936" cy="1354153"/>
          </a:xfrm>
        </p:spPr>
        <p:txBody>
          <a:bodyPr/>
          <a:lstStyle>
            <a:lvl1pPr>
              <a:lnSpc>
                <a:spcPts val="3600"/>
              </a:lnSpc>
              <a:defRPr sz="2600" cap="all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Заголовок с большим количеством текста в несколько строк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xmlns="" id="{F88DD98C-1A12-4C77-98E5-B225323E099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36467" y="5802484"/>
            <a:ext cx="5259821" cy="1661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en-US" sz="1200" kern="1200" dirty="0" smtClean="0">
                <a:solidFill>
                  <a:schemeClr val="bg1"/>
                </a:solidFill>
                <a:latin typeface="Euclid Circular B Light" panose="020B0304000000000000" pitchFamily="34" charset="-52"/>
                <a:ea typeface="Euclid Circular B Light" panose="020B0304000000000000" pitchFamily="34" charset="-52"/>
                <a:cs typeface="+mn-cs"/>
              </a:defRPr>
            </a:lvl1pPr>
            <a:lvl2pPr marL="457200" indent="0">
              <a:buNone/>
              <a:defRPr lang="en-US" sz="1200" kern="1200" dirty="0" smtClean="0">
                <a:solidFill>
                  <a:schemeClr val="bg2"/>
                </a:solidFill>
                <a:latin typeface="Euclid Circular A Light" panose="020B0304000000000000" pitchFamily="34" charset="-52"/>
                <a:ea typeface="Euclid Circular A Light" panose="020B0304000000000000" pitchFamily="34" charset="-52"/>
                <a:cs typeface="+mn-cs"/>
              </a:defRPr>
            </a:lvl2pPr>
            <a:lvl3pPr marL="9144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ru-RU" sz="150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Дата</a:t>
            </a:r>
            <a:endParaRPr lang="en-US" dirty="0"/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xmlns="" id="{9CE61F6F-6ACE-4BD7-94EF-48551D5585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36467" y="5503759"/>
            <a:ext cx="5259821" cy="2077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en-US" sz="15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200" kern="1200" dirty="0" smtClean="0">
                <a:solidFill>
                  <a:schemeClr val="bg2"/>
                </a:solidFill>
                <a:latin typeface="Euclid Circular A Light" panose="020B0304000000000000" pitchFamily="34" charset="-52"/>
                <a:ea typeface="Euclid Circular A Light" panose="020B0304000000000000" pitchFamily="34" charset="-52"/>
                <a:cs typeface="+mn-cs"/>
              </a:defRPr>
            </a:lvl2pPr>
            <a:lvl3pPr marL="9144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ru-RU" sz="150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Подзаголовок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664243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Титул_много текста с плейсхолдер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6392E15E-3CBD-4274-846D-E1EE3C9233A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sz="1400" dirty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ru-RU" dirty="0"/>
              <a:t>Фотография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62445A4-9D8F-478E-A168-02E48382C3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1" y="3724273"/>
            <a:ext cx="12192001" cy="2620963"/>
          </a:xfrm>
          <a:prstGeom prst="rect">
            <a:avLst/>
          </a:prstGeom>
          <a:solidFill>
            <a:schemeClr val="accent1">
              <a:alpha val="8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US" sz="1800" smtClean="0">
                <a:solidFill>
                  <a:schemeClr val="lt1">
                    <a:alpha val="0"/>
                  </a:schemeClr>
                </a:solidFill>
              </a:defRPr>
            </a:lvl1pPr>
            <a:lvl2pPr>
              <a:defRPr lang="en-US" sz="1800" smtClean="0">
                <a:solidFill>
                  <a:schemeClr val="lt1"/>
                </a:solidFill>
              </a:defRPr>
            </a:lvl2pPr>
            <a:lvl3pPr>
              <a:defRPr lang="en-US" sz="180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ru-RU">
                <a:solidFill>
                  <a:schemeClr val="lt1"/>
                </a:solidFill>
              </a:defRPr>
            </a:lvl5pPr>
          </a:lstStyle>
          <a:p>
            <a:pPr marL="0" lvl="0" algn="ctr"/>
            <a:r>
              <a:rPr lang="ru-RU" dirty="0"/>
              <a:t>-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EA542E-FC3E-450E-9732-E4DA99B10B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6467" y="4043983"/>
            <a:ext cx="6484936" cy="1354153"/>
          </a:xfrm>
        </p:spPr>
        <p:txBody>
          <a:bodyPr/>
          <a:lstStyle>
            <a:lvl1pPr>
              <a:lnSpc>
                <a:spcPts val="3600"/>
              </a:lnSpc>
              <a:defRPr sz="2600" cap="all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Заголовок с большим количеством текста в несколько строк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xmlns="" id="{9CE61F6F-6ACE-4BD7-94EF-48551D5585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36467" y="5503759"/>
            <a:ext cx="5259821" cy="2077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en-US" sz="15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200" kern="1200" dirty="0" smtClean="0">
                <a:solidFill>
                  <a:schemeClr val="bg2"/>
                </a:solidFill>
                <a:latin typeface="Euclid Circular A Light" panose="020B0304000000000000" pitchFamily="34" charset="-52"/>
                <a:ea typeface="Euclid Circular A Light" panose="020B0304000000000000" pitchFamily="34" charset="-52"/>
                <a:cs typeface="+mn-cs"/>
              </a:defRPr>
            </a:lvl2pPr>
            <a:lvl3pPr marL="9144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ru-RU" sz="150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Подзаголовок</a:t>
            </a:r>
            <a:endParaRPr lang="en-US" dirty="0"/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xmlns="" id="{48B135D9-385B-4767-9EDC-E2C1057E956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36467" y="5802484"/>
            <a:ext cx="5259821" cy="1661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en-US" sz="1200" kern="1200" dirty="0" smtClean="0">
                <a:solidFill>
                  <a:schemeClr val="bg1"/>
                </a:solidFill>
                <a:latin typeface="Euclid Circular B Light" panose="020B0304000000000000" pitchFamily="34" charset="-52"/>
                <a:ea typeface="Euclid Circular B Light" panose="020B0304000000000000" pitchFamily="34" charset="-52"/>
                <a:cs typeface="+mn-cs"/>
              </a:defRPr>
            </a:lvl1pPr>
            <a:lvl2pPr marL="457200" indent="0">
              <a:buNone/>
              <a:defRPr lang="en-US" sz="1200" kern="1200" dirty="0" smtClean="0">
                <a:solidFill>
                  <a:schemeClr val="bg2"/>
                </a:solidFill>
                <a:latin typeface="Euclid Circular A Light" panose="020B0304000000000000" pitchFamily="34" charset="-52"/>
                <a:ea typeface="Euclid Circular A Light" panose="020B0304000000000000" pitchFamily="34" charset="-52"/>
                <a:cs typeface="+mn-cs"/>
              </a:defRPr>
            </a:lvl2pPr>
            <a:lvl3pPr marL="9144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ru-RU" sz="150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Дата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580559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итул_много текста с плейсхолдер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6392E15E-3CBD-4274-846D-E1EE3C9233A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770742"/>
            <a:ext cx="12192000" cy="4574495"/>
          </a:xfrm>
          <a:prstGeom prst="rect">
            <a:avLst/>
          </a:pr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sz="1400" dirty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ru-RU" dirty="0"/>
              <a:t>Фотография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xmlns="" id="{47F340F0-E409-49B7-9AC5-F5257A7DCAF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1" y="1769331"/>
            <a:ext cx="12191997" cy="4575905"/>
          </a:xfrm>
          <a:prstGeom prst="rect">
            <a:avLst/>
          </a:prstGeom>
          <a:solidFill>
            <a:schemeClr val="accent1">
              <a:alpha val="8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US" sz="1800" smtClean="0">
                <a:solidFill>
                  <a:schemeClr val="lt1">
                    <a:alpha val="0"/>
                  </a:schemeClr>
                </a:solidFill>
              </a:defRPr>
            </a:lvl1pPr>
            <a:lvl2pPr>
              <a:defRPr lang="en-US" sz="1800" smtClean="0">
                <a:solidFill>
                  <a:schemeClr val="lt1"/>
                </a:solidFill>
              </a:defRPr>
            </a:lvl2pPr>
            <a:lvl3pPr>
              <a:defRPr lang="en-US" sz="180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ru-RU">
                <a:solidFill>
                  <a:schemeClr val="lt1"/>
                </a:solidFill>
              </a:defRPr>
            </a:lvl5pPr>
          </a:lstStyle>
          <a:p>
            <a:pPr marL="0" lvl="0" algn="ctr"/>
            <a:r>
              <a:rPr lang="ru-RU" dirty="0"/>
              <a:t>-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EA542E-FC3E-450E-9732-E4DA99B10B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6467" y="3042500"/>
            <a:ext cx="6484936" cy="1354153"/>
          </a:xfrm>
        </p:spPr>
        <p:txBody>
          <a:bodyPr/>
          <a:lstStyle>
            <a:lvl1pPr>
              <a:lnSpc>
                <a:spcPts val="3600"/>
              </a:lnSpc>
              <a:defRPr sz="2600" cap="all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Заголовок с большим количеством текста в несколько строк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xmlns="" id="{F88DD98C-1A12-4C77-98E5-B225323E099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36467" y="4801001"/>
            <a:ext cx="5259821" cy="1661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en-US" sz="1200" kern="1200" dirty="0" smtClean="0">
                <a:solidFill>
                  <a:schemeClr val="bg1"/>
                </a:solidFill>
                <a:latin typeface="Euclid Circular B Light" panose="020B0304000000000000" pitchFamily="34" charset="-52"/>
                <a:ea typeface="Euclid Circular B Light" panose="020B0304000000000000" pitchFamily="34" charset="-52"/>
                <a:cs typeface="+mn-cs"/>
              </a:defRPr>
            </a:lvl1pPr>
            <a:lvl2pPr marL="457200" indent="0">
              <a:buNone/>
              <a:defRPr lang="en-US" sz="1200" kern="1200" dirty="0" smtClean="0">
                <a:solidFill>
                  <a:schemeClr val="bg2"/>
                </a:solidFill>
                <a:latin typeface="Euclid Circular A Light" panose="020B0304000000000000" pitchFamily="34" charset="-52"/>
                <a:ea typeface="Euclid Circular A Light" panose="020B0304000000000000" pitchFamily="34" charset="-52"/>
                <a:cs typeface="+mn-cs"/>
              </a:defRPr>
            </a:lvl2pPr>
            <a:lvl3pPr marL="9144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ru-RU" sz="150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Дата</a:t>
            </a:r>
            <a:endParaRPr lang="en-US" dirty="0"/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xmlns="" id="{9CE61F6F-6ACE-4BD7-94EF-48551D5585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36467" y="4502276"/>
            <a:ext cx="5259821" cy="2077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en-US" sz="15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200" kern="1200" dirty="0" smtClean="0">
                <a:solidFill>
                  <a:schemeClr val="bg2"/>
                </a:solidFill>
                <a:latin typeface="Euclid Circular A Light" panose="020B0304000000000000" pitchFamily="34" charset="-52"/>
                <a:ea typeface="Euclid Circular A Light" panose="020B0304000000000000" pitchFamily="34" charset="-52"/>
                <a:cs typeface="+mn-cs"/>
              </a:defRPr>
            </a:lvl2pPr>
            <a:lvl3pPr marL="9144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ru-RU" sz="150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Подзаголовок</a:t>
            </a:r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36F0381E-3A97-48F7-BC89-D64B4BE07B0C}"/>
              </a:ext>
            </a:extLst>
          </p:cNvPr>
          <p:cNvCxnSpPr/>
          <p:nvPr userDrawn="1"/>
        </p:nvCxnSpPr>
        <p:spPr>
          <a:xfrm>
            <a:off x="2887278" y="497955"/>
            <a:ext cx="0" cy="472914"/>
          </a:xfrm>
          <a:prstGeom prst="line">
            <a:avLst/>
          </a:prstGeom>
          <a:ln w="127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788B26EC-6BF9-41F6-A7D3-8CF19DC2F7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10430" y="489643"/>
            <a:ext cx="2397144" cy="361451"/>
          </a:xfrm>
          <a:prstGeom prst="rect">
            <a:avLst/>
          </a:prstGeom>
        </p:spPr>
      </p:pic>
      <p:pic>
        <p:nvPicPr>
          <p:cNvPr id="3" name="Рисунок 3">
            <a:extLst>
              <a:ext uri="{FF2B5EF4-FFF2-40B4-BE49-F238E27FC236}">
                <a16:creationId xmlns:a16="http://schemas.microsoft.com/office/drawing/2014/main" xmlns="" id="{D0163608-F7E2-A980-9880-7A579230431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12875" y="498549"/>
            <a:ext cx="1541744" cy="471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3372961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_мало текста с плейсхолдер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1021DBFA-2785-476F-BB4E-D29C3F5F83B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545582" y="0"/>
            <a:ext cx="5646418" cy="6858000"/>
          </a:xfrm>
          <a:custGeom>
            <a:avLst/>
            <a:gdLst>
              <a:gd name="connsiteX0" fmla="*/ 1636395 w 5646418"/>
              <a:gd name="connsiteY0" fmla="*/ 0 h 6858000"/>
              <a:gd name="connsiteX1" fmla="*/ 5646418 w 5646418"/>
              <a:gd name="connsiteY1" fmla="*/ 0 h 6858000"/>
              <a:gd name="connsiteX2" fmla="*/ 5646418 w 5646418"/>
              <a:gd name="connsiteY2" fmla="*/ 6858000 h 6858000"/>
              <a:gd name="connsiteX3" fmla="*/ 0 w 564641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46418" h="6858000">
                <a:moveTo>
                  <a:pt x="1636395" y="0"/>
                </a:moveTo>
                <a:lnTo>
                  <a:pt x="5646418" y="0"/>
                </a:lnTo>
                <a:lnTo>
                  <a:pt x="5646418" y="6858000"/>
                </a:lnTo>
                <a:lnTo>
                  <a:pt x="0" y="6858000"/>
                </a:lnTo>
                <a:close/>
              </a:path>
            </a:pathLst>
          </a:cu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ru-RU" sz="1400" dirty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ru-RU" dirty="0"/>
              <a:t>Фотография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EA542E-FC3E-450E-9732-E4DA99B10B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6467" y="1341120"/>
            <a:ext cx="5646399" cy="1046633"/>
          </a:xfrm>
        </p:spPr>
        <p:txBody>
          <a:bodyPr>
            <a:spAutoFit/>
          </a:bodyPr>
          <a:lstStyle>
            <a:lvl1pPr>
              <a:lnSpc>
                <a:spcPts val="4200"/>
              </a:lnSpc>
              <a:spcAft>
                <a:spcPts val="0"/>
              </a:spcAft>
              <a:defRPr sz="3200" cap="all" baseline="0"/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вторая строчка</a:t>
            </a:r>
          </a:p>
        </p:txBody>
      </p:sp>
      <p:cxnSp>
        <p:nvCxnSpPr>
          <p:cNvPr id="11" name="Прямая соединительная линия 30">
            <a:extLst>
              <a:ext uri="{FF2B5EF4-FFF2-40B4-BE49-F238E27FC236}">
                <a16:creationId xmlns:a16="http://schemas.microsoft.com/office/drawing/2014/main" xmlns="" id="{917BE271-46E7-4DBA-A0CD-B80420923A7E}"/>
              </a:ext>
            </a:extLst>
          </p:cNvPr>
          <p:cNvCxnSpPr>
            <a:cxnSpLocks/>
          </p:cNvCxnSpPr>
          <p:nvPr userDrawn="1"/>
        </p:nvCxnSpPr>
        <p:spPr>
          <a:xfrm>
            <a:off x="914400" y="1402080"/>
            <a:ext cx="0" cy="348234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>
            <a:extLst>
              <a:ext uri="{FF2B5EF4-FFF2-40B4-BE49-F238E27FC236}">
                <a16:creationId xmlns:a16="http://schemas.microsoft.com/office/drawing/2014/main" xmlns="" id="{E7381719-C377-4979-B410-BA170EE9C31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02561" y="4955043"/>
            <a:ext cx="5259821" cy="2077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200" kern="1200" dirty="0" smtClean="0">
                <a:solidFill>
                  <a:schemeClr val="bg2"/>
                </a:solidFill>
                <a:latin typeface="Euclid Circular A Light" panose="020B0304000000000000" pitchFamily="34" charset="-52"/>
                <a:ea typeface="Euclid Circular A Light" panose="020B0304000000000000" pitchFamily="34" charset="-52"/>
                <a:cs typeface="+mn-cs"/>
              </a:defRPr>
            </a:lvl2pPr>
            <a:lvl3pPr marL="9144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ru-RU" sz="150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Подзаголовок</a:t>
            </a:r>
            <a:endParaRPr lang="en-US" dirty="0"/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xmlns="" id="{010FB9F3-ACA6-4B34-BBFF-8D6A1FBCD55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2561" y="5253491"/>
            <a:ext cx="5259821" cy="1661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en-US" sz="1200" kern="1200" dirty="0" smtClean="0">
                <a:solidFill>
                  <a:schemeClr val="bg2"/>
                </a:solidFill>
                <a:latin typeface="Euclid Circular B Light" panose="020B0304000000000000" pitchFamily="34" charset="-52"/>
                <a:ea typeface="Euclid Circular B Light" panose="020B0304000000000000" pitchFamily="34" charset="-52"/>
                <a:cs typeface="+mn-cs"/>
              </a:defRPr>
            </a:lvl1pPr>
            <a:lvl2pPr marL="457200" indent="0">
              <a:buNone/>
              <a:defRPr lang="en-US" sz="1200" kern="1200" dirty="0" smtClean="0">
                <a:solidFill>
                  <a:schemeClr val="bg2"/>
                </a:solidFill>
                <a:latin typeface="Euclid Circular A Light" panose="020B0304000000000000" pitchFamily="34" charset="-52"/>
                <a:ea typeface="Euclid Circular A Light" panose="020B0304000000000000" pitchFamily="34" charset="-52"/>
                <a:cs typeface="+mn-cs"/>
              </a:defRPr>
            </a:lvl2pPr>
            <a:lvl3pPr marL="9144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ru-RU" sz="150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Дата</a:t>
            </a:r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0D750032-1C33-4722-ABFA-3C055341AB6A}"/>
              </a:ext>
            </a:extLst>
          </p:cNvPr>
          <p:cNvCxnSpPr/>
          <p:nvPr userDrawn="1"/>
        </p:nvCxnSpPr>
        <p:spPr>
          <a:xfrm>
            <a:off x="2887278" y="497955"/>
            <a:ext cx="0" cy="472914"/>
          </a:xfrm>
          <a:prstGeom prst="line">
            <a:avLst/>
          </a:prstGeom>
          <a:ln w="127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D102867B-B32D-4068-9090-AA25172017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10430" y="489643"/>
            <a:ext cx="2397144" cy="361451"/>
          </a:xfrm>
          <a:prstGeom prst="rect">
            <a:avLst/>
          </a:prstGeom>
        </p:spPr>
      </p:pic>
      <p:pic>
        <p:nvPicPr>
          <p:cNvPr id="3" name="Рисунок 3">
            <a:extLst>
              <a:ext uri="{FF2B5EF4-FFF2-40B4-BE49-F238E27FC236}">
                <a16:creationId xmlns:a16="http://schemas.microsoft.com/office/drawing/2014/main" xmlns="" id="{9C6092AB-7C88-4686-FD79-577DFC5D5B6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12875" y="498549"/>
            <a:ext cx="1541744" cy="471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7512938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_мало текста с фотографией на прозрачном фоне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EA542E-FC3E-450E-9732-E4DA99B10B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2561" y="3226252"/>
            <a:ext cx="5646399" cy="1015663"/>
          </a:xfrm>
        </p:spPr>
        <p:txBody>
          <a:bodyPr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6600" cap="all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xmlns="" id="{E7381719-C377-4979-B410-BA170EE9C31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02561" y="2719750"/>
            <a:ext cx="5646399" cy="249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en-US" sz="1800" kern="12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200" kern="1200" dirty="0" smtClean="0">
                <a:solidFill>
                  <a:schemeClr val="bg2"/>
                </a:solidFill>
                <a:latin typeface="Euclid Circular A Light" panose="020B0304000000000000" pitchFamily="34" charset="-52"/>
                <a:ea typeface="Euclid Circular A Light" panose="020B0304000000000000" pitchFamily="34" charset="-52"/>
                <a:cs typeface="+mn-cs"/>
              </a:defRPr>
            </a:lvl2pPr>
            <a:lvl3pPr marL="9144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ru-RU" sz="150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Подзаголовок</a:t>
            </a:r>
            <a:endParaRPr lang="en-US" dirty="0"/>
          </a:p>
        </p:txBody>
      </p:sp>
      <p:sp>
        <p:nvSpPr>
          <p:cNvPr id="10" name="Parallelogram 9">
            <a:extLst>
              <a:ext uri="{FF2B5EF4-FFF2-40B4-BE49-F238E27FC236}">
                <a16:creationId xmlns:a16="http://schemas.microsoft.com/office/drawing/2014/main" xmlns="" id="{8050BB05-5048-49ED-8299-2B4E13DC7B05}"/>
              </a:ext>
            </a:extLst>
          </p:cNvPr>
          <p:cNvSpPr/>
          <p:nvPr userDrawn="1"/>
        </p:nvSpPr>
        <p:spPr>
          <a:xfrm>
            <a:off x="6854701" y="0"/>
            <a:ext cx="4953000" cy="6858000"/>
          </a:xfrm>
          <a:prstGeom prst="parallelogram">
            <a:avLst>
              <a:gd name="adj" fmla="val 33016"/>
            </a:avLst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Parallelogram 11">
            <a:extLst>
              <a:ext uri="{FF2B5EF4-FFF2-40B4-BE49-F238E27FC236}">
                <a16:creationId xmlns:a16="http://schemas.microsoft.com/office/drawing/2014/main" xmlns="" id="{5893646B-1B1A-4AF3-96AC-431E4DC9FC8C}"/>
              </a:ext>
            </a:extLst>
          </p:cNvPr>
          <p:cNvSpPr/>
          <p:nvPr userDrawn="1"/>
        </p:nvSpPr>
        <p:spPr>
          <a:xfrm rot="10800000">
            <a:off x="6679888" y="0"/>
            <a:ext cx="2371601" cy="4253049"/>
          </a:xfrm>
          <a:prstGeom prst="parallelogram">
            <a:avLst>
              <a:gd name="adj" fmla="val 42841"/>
            </a:avLst>
          </a:prstGeom>
          <a:gradFill>
            <a:gsLst>
              <a:gs pos="0">
                <a:schemeClr val="bg1">
                  <a:alpha val="40000"/>
                </a:schemeClr>
              </a:gs>
              <a:gs pos="83000">
                <a:schemeClr val="bg1">
                  <a:alpha val="0"/>
                </a:schemeClr>
              </a:gs>
            </a:gsLst>
            <a:lin ang="162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Parallelogram 12">
            <a:extLst>
              <a:ext uri="{FF2B5EF4-FFF2-40B4-BE49-F238E27FC236}">
                <a16:creationId xmlns:a16="http://schemas.microsoft.com/office/drawing/2014/main" xmlns="" id="{94B0E331-9DE8-4CDE-8EC8-AE3BDF142FB1}"/>
              </a:ext>
            </a:extLst>
          </p:cNvPr>
          <p:cNvSpPr/>
          <p:nvPr userDrawn="1"/>
        </p:nvSpPr>
        <p:spPr>
          <a:xfrm rot="10800000">
            <a:off x="9436100" y="0"/>
            <a:ext cx="2371601" cy="4253049"/>
          </a:xfrm>
          <a:prstGeom prst="parallelogram">
            <a:avLst>
              <a:gd name="adj" fmla="val 42841"/>
            </a:avLst>
          </a:prstGeom>
          <a:gradFill>
            <a:gsLst>
              <a:gs pos="0">
                <a:schemeClr val="accent1">
                  <a:alpha val="40000"/>
                </a:schemeClr>
              </a:gs>
              <a:gs pos="83000">
                <a:schemeClr val="accent1">
                  <a:alpha val="0"/>
                </a:schemeClr>
              </a:gs>
            </a:gsLst>
            <a:lin ang="162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Parallelogram 15">
            <a:extLst>
              <a:ext uri="{FF2B5EF4-FFF2-40B4-BE49-F238E27FC236}">
                <a16:creationId xmlns:a16="http://schemas.microsoft.com/office/drawing/2014/main" xmlns="" id="{26D9F0BC-F3EF-40D6-ACE3-04CB7CE323AC}"/>
              </a:ext>
            </a:extLst>
          </p:cNvPr>
          <p:cNvSpPr/>
          <p:nvPr userDrawn="1"/>
        </p:nvSpPr>
        <p:spPr>
          <a:xfrm rot="10800000">
            <a:off x="9795973" y="0"/>
            <a:ext cx="2371601" cy="4253049"/>
          </a:xfrm>
          <a:prstGeom prst="parallelogram">
            <a:avLst>
              <a:gd name="adj" fmla="val 43069"/>
            </a:avLst>
          </a:prstGeom>
          <a:gradFill>
            <a:gsLst>
              <a:gs pos="0">
                <a:schemeClr val="accent1">
                  <a:alpha val="20000"/>
                </a:schemeClr>
              </a:gs>
              <a:gs pos="63000">
                <a:schemeClr val="accent1">
                  <a:alpha val="0"/>
                </a:schemeClr>
              </a:gs>
            </a:gsLst>
            <a:lin ang="162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C3E305ED-1B42-46C9-AAD3-23868C01716F}"/>
              </a:ext>
            </a:extLst>
          </p:cNvPr>
          <p:cNvSpPr/>
          <p:nvPr userDrawn="1"/>
        </p:nvSpPr>
        <p:spPr>
          <a:xfrm>
            <a:off x="0" y="2694349"/>
            <a:ext cx="438150" cy="2634665"/>
          </a:xfrm>
          <a:prstGeom prst="rect">
            <a:avLst/>
          </a:prstGeom>
          <a:solidFill>
            <a:schemeClr val="accent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Parallelogram 20">
            <a:extLst>
              <a:ext uri="{FF2B5EF4-FFF2-40B4-BE49-F238E27FC236}">
                <a16:creationId xmlns:a16="http://schemas.microsoft.com/office/drawing/2014/main" xmlns="" id="{175C1BAA-F52A-4AC4-B31E-9E2FE68196FB}"/>
              </a:ext>
            </a:extLst>
          </p:cNvPr>
          <p:cNvSpPr/>
          <p:nvPr userDrawn="1"/>
        </p:nvSpPr>
        <p:spPr>
          <a:xfrm>
            <a:off x="9839803" y="2604951"/>
            <a:ext cx="2371601" cy="4253049"/>
          </a:xfrm>
          <a:prstGeom prst="parallelogram">
            <a:avLst>
              <a:gd name="adj" fmla="val 42841"/>
            </a:avLst>
          </a:prstGeom>
          <a:gradFill>
            <a:gsLst>
              <a:gs pos="0">
                <a:schemeClr val="bg1">
                  <a:alpha val="40000"/>
                </a:schemeClr>
              </a:gs>
              <a:gs pos="83000">
                <a:schemeClr val="bg1">
                  <a:alpha val="0"/>
                </a:schemeClr>
              </a:gs>
            </a:gsLst>
            <a:lin ang="162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6AF26E17-2DA5-4B8A-8A62-539DF9DF7346}"/>
              </a:ext>
            </a:extLst>
          </p:cNvPr>
          <p:cNvSpPr/>
          <p:nvPr userDrawn="1"/>
        </p:nvSpPr>
        <p:spPr>
          <a:xfrm>
            <a:off x="0" y="0"/>
            <a:ext cx="12192000" cy="72000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 Placeholder 13">
            <a:extLst>
              <a:ext uri="{FF2B5EF4-FFF2-40B4-BE49-F238E27FC236}">
                <a16:creationId xmlns:a16="http://schemas.microsoft.com/office/drawing/2014/main" xmlns="" id="{5E70B1A3-E8AD-4745-B504-CF22EE6FB26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2561" y="4231566"/>
            <a:ext cx="5646399" cy="5787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4800"/>
              </a:lnSpc>
              <a:buNone/>
              <a:defRPr lang="en-US" sz="3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200" kern="1200" dirty="0" smtClean="0">
                <a:solidFill>
                  <a:schemeClr val="bg2"/>
                </a:solidFill>
                <a:latin typeface="Euclid Circular A Light" panose="020B0304000000000000" pitchFamily="34" charset="-52"/>
                <a:ea typeface="Euclid Circular A Light" panose="020B0304000000000000" pitchFamily="34" charset="-52"/>
                <a:cs typeface="+mn-cs"/>
              </a:defRPr>
            </a:lvl2pPr>
            <a:lvl3pPr marL="9144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ru-RU" sz="150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В две или три строки</a:t>
            </a:r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xmlns="" id="{8BFE6F6F-2C5A-4EBD-94D9-A848AD5BB7A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48960" y="433951"/>
            <a:ext cx="4550840" cy="6424049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lang="ru-RU" sz="1800" dirty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ru-RU" dirty="0"/>
              <a:t>Фотография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xmlns="" id="{58FB3386-438F-4586-9B4C-D202D909F4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09137" y="495215"/>
            <a:ext cx="1567363" cy="477023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5873D3B3-185C-4E02-A8C5-6D74EDB79CCA}"/>
              </a:ext>
            </a:extLst>
          </p:cNvPr>
          <p:cNvCxnSpPr/>
          <p:nvPr userDrawn="1"/>
        </p:nvCxnSpPr>
        <p:spPr>
          <a:xfrm>
            <a:off x="2887278" y="497955"/>
            <a:ext cx="0" cy="472914"/>
          </a:xfrm>
          <a:prstGeom prst="line">
            <a:avLst/>
          </a:prstGeom>
          <a:ln w="127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F692E7B5-CBAA-4BBB-BA61-568AED13E8E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10430" y="489643"/>
            <a:ext cx="238752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858682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5">
            <a:extLst>
              <a:ext uri="{FF2B5EF4-FFF2-40B4-BE49-F238E27FC236}">
                <a16:creationId xmlns:a16="http://schemas.microsoft.com/office/drawing/2014/main" xmlns="" id="{4CE01FE9-9E94-4FEA-85AF-35135FE435B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545582" y="0"/>
            <a:ext cx="5646418" cy="6858000"/>
          </a:xfrm>
          <a:custGeom>
            <a:avLst/>
            <a:gdLst>
              <a:gd name="connsiteX0" fmla="*/ 1636395 w 5646418"/>
              <a:gd name="connsiteY0" fmla="*/ 0 h 6858000"/>
              <a:gd name="connsiteX1" fmla="*/ 5646418 w 5646418"/>
              <a:gd name="connsiteY1" fmla="*/ 0 h 6858000"/>
              <a:gd name="connsiteX2" fmla="*/ 5646418 w 5646418"/>
              <a:gd name="connsiteY2" fmla="*/ 6858000 h 6858000"/>
              <a:gd name="connsiteX3" fmla="*/ 0 w 564641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46418" h="6858000">
                <a:moveTo>
                  <a:pt x="1636395" y="0"/>
                </a:moveTo>
                <a:lnTo>
                  <a:pt x="5646418" y="0"/>
                </a:lnTo>
                <a:lnTo>
                  <a:pt x="5646418" y="6858000"/>
                </a:lnTo>
                <a:lnTo>
                  <a:pt x="0" y="6858000"/>
                </a:lnTo>
                <a:close/>
              </a:path>
            </a:pathLst>
          </a:cu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ru-RU" sz="1400" dirty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ru-RU" dirty="0"/>
              <a:t>Фотография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xmlns="" id="{F07AF905-B7C7-4149-AB01-2B5A4925C2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2890391"/>
            <a:ext cx="5646399" cy="1077218"/>
          </a:xfrm>
        </p:spPr>
        <p:txBody>
          <a:bodyPr anchor="ctr">
            <a:spAutoFit/>
          </a:bodyPr>
          <a:lstStyle>
            <a:lvl1pPr>
              <a:lnSpc>
                <a:spcPts val="4200"/>
              </a:lnSpc>
              <a:spcAft>
                <a:spcPts val="0"/>
              </a:spcAft>
              <a:defRPr lang="ru-RU" sz="4000" kern="1200" dirty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вторая строчка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E260D6C9-B406-4BBA-9EC3-81D39D754120}"/>
              </a:ext>
            </a:extLst>
          </p:cNvPr>
          <p:cNvCxnSpPr/>
          <p:nvPr userDrawn="1"/>
        </p:nvCxnSpPr>
        <p:spPr>
          <a:xfrm>
            <a:off x="2887278" y="497955"/>
            <a:ext cx="0" cy="472914"/>
          </a:xfrm>
          <a:prstGeom prst="line">
            <a:avLst/>
          </a:prstGeom>
          <a:ln w="127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E8095ACB-A51F-423F-A34B-6C92BAB7CF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10430" y="489643"/>
            <a:ext cx="2397144" cy="361451"/>
          </a:xfrm>
          <a:prstGeom prst="rect">
            <a:avLst/>
          </a:prstGeom>
        </p:spPr>
      </p:pic>
      <p:pic>
        <p:nvPicPr>
          <p:cNvPr id="2" name="Рисунок 3">
            <a:extLst>
              <a:ext uri="{FF2B5EF4-FFF2-40B4-BE49-F238E27FC236}">
                <a16:creationId xmlns:a16="http://schemas.microsoft.com/office/drawing/2014/main" xmlns="" id="{4447B4EE-464A-8A55-8119-E7D7C33B9A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12875" y="498549"/>
            <a:ext cx="1541744" cy="471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9850172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_без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picture containing table&#10;&#10;Description automatically generated">
            <a:extLst>
              <a:ext uri="{FF2B5EF4-FFF2-40B4-BE49-F238E27FC236}">
                <a16:creationId xmlns:a16="http://schemas.microsoft.com/office/drawing/2014/main" xmlns="" id="{CB1BA33C-C1F7-40A7-AEF5-CF9FB62DCD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3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435" b="6961"/>
          <a:stretch/>
        </p:blipFill>
        <p:spPr>
          <a:xfrm>
            <a:off x="6915150" y="1075601"/>
            <a:ext cx="5276850" cy="5782399"/>
          </a:xfrm>
          <a:prstGeom prst="rect">
            <a:avLst/>
          </a:prstGeom>
        </p:spPr>
      </p:pic>
      <p:sp>
        <p:nvSpPr>
          <p:cNvPr id="22" name="Прямоугольник 2">
            <a:extLst>
              <a:ext uri="{FF2B5EF4-FFF2-40B4-BE49-F238E27FC236}">
                <a16:creationId xmlns:a16="http://schemas.microsoft.com/office/drawing/2014/main" xmlns="" id="{C8636BB8-0E4C-41F4-8743-4970E70B13A8}"/>
              </a:ext>
            </a:extLst>
          </p:cNvPr>
          <p:cNvSpPr/>
          <p:nvPr userDrawn="1"/>
        </p:nvSpPr>
        <p:spPr>
          <a:xfrm>
            <a:off x="6725275" y="352425"/>
            <a:ext cx="5466725" cy="6505575"/>
          </a:xfrm>
          <a:prstGeom prst="rect">
            <a:avLst/>
          </a:prstGeom>
          <a:solidFill>
            <a:schemeClr val="bg1">
              <a:alpha val="79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clid Circular A"/>
              <a:ea typeface="+mn-ea"/>
              <a:cs typeface="+mn-cs"/>
            </a:endParaRP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xmlns="" id="{F2D10374-6A79-4F0D-8864-2A0B42245C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21000"/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8705" r="8705"/>
          <a:stretch/>
        </p:blipFill>
        <p:spPr>
          <a:xfrm>
            <a:off x="21716" y="61913"/>
            <a:ext cx="12192000" cy="6381750"/>
          </a:xfrm>
          <a:prstGeom prst="rect">
            <a:avLst/>
          </a:prstGeom>
        </p:spPr>
      </p:pic>
      <p:sp>
        <p:nvSpPr>
          <p:cNvPr id="10" name="Рамка 29">
            <a:extLst>
              <a:ext uri="{FF2B5EF4-FFF2-40B4-BE49-F238E27FC236}">
                <a16:creationId xmlns:a16="http://schemas.microsoft.com/office/drawing/2014/main" xmlns="" id="{F3866D87-E695-4F59-A63B-A269D94BB55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944"/>
            </a:avLst>
          </a:prstGeom>
          <a:gradFill>
            <a:gsLst>
              <a:gs pos="0">
                <a:schemeClr val="tx2"/>
              </a:gs>
              <a:gs pos="100000">
                <a:schemeClr val="tx2">
                  <a:alpha val="0"/>
                </a:schemeClr>
              </a:gs>
            </a:gsLst>
            <a:lin ang="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12" name="Прямая соединительная линия 30">
            <a:extLst>
              <a:ext uri="{FF2B5EF4-FFF2-40B4-BE49-F238E27FC236}">
                <a16:creationId xmlns:a16="http://schemas.microsoft.com/office/drawing/2014/main" xmlns="" id="{498A6940-DBC4-46E6-B215-61E80287D227}"/>
              </a:ext>
            </a:extLst>
          </p:cNvPr>
          <p:cNvCxnSpPr>
            <a:cxnSpLocks/>
          </p:cNvCxnSpPr>
          <p:nvPr userDrawn="1"/>
        </p:nvCxnSpPr>
        <p:spPr>
          <a:xfrm>
            <a:off x="914400" y="1371600"/>
            <a:ext cx="0" cy="348234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EA542E-FC3E-450E-9732-E4DA99B10B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6468" y="2589454"/>
            <a:ext cx="5003982" cy="1046633"/>
          </a:xfrm>
        </p:spPr>
        <p:txBody>
          <a:bodyPr wrap="square" anchor="ctr">
            <a:spAutoFit/>
          </a:bodyPr>
          <a:lstStyle>
            <a:lvl1pPr>
              <a:lnSpc>
                <a:spcPts val="4200"/>
              </a:lnSpc>
              <a:spcAft>
                <a:spcPts val="0"/>
              </a:spcAft>
              <a:defRPr sz="3200" cap="all" baseline="0"/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вторая строчка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xmlns="" id="{E7381719-C377-4979-B410-BA170EE9C31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02561" y="4961393"/>
            <a:ext cx="525982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en-US" sz="2000" kern="1200" cap="all" baseline="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lang="en-US" sz="1200" kern="1200" dirty="0" smtClean="0">
                <a:solidFill>
                  <a:schemeClr val="bg2"/>
                </a:solidFill>
                <a:latin typeface="Euclid Circular A Light" panose="020B0304000000000000" pitchFamily="34" charset="-52"/>
                <a:ea typeface="Euclid Circular A Light" panose="020B0304000000000000" pitchFamily="34" charset="-52"/>
                <a:cs typeface="+mn-cs"/>
              </a:defRPr>
            </a:lvl2pPr>
            <a:lvl3pPr marL="9144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ru-RU" sz="150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ФИО</a:t>
            </a:r>
            <a:endParaRPr lang="en-US" dirty="0"/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xmlns="" id="{010FB9F3-ACA6-4B34-BBFF-8D6A1FBCD55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2561" y="5310641"/>
            <a:ext cx="5259821" cy="1938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en-US" sz="1400" kern="1200" dirty="0" smtClean="0">
                <a:solidFill>
                  <a:schemeClr val="bg2"/>
                </a:solidFill>
                <a:latin typeface="+mn-lt"/>
                <a:ea typeface="Euclid Circular A Light" panose="020B0304000000000000" pitchFamily="34" charset="-52"/>
                <a:cs typeface="+mn-cs"/>
              </a:defRPr>
            </a:lvl1pPr>
            <a:lvl2pPr marL="457200" indent="0">
              <a:buNone/>
              <a:defRPr lang="en-US" sz="1200" kern="1200" dirty="0" smtClean="0">
                <a:solidFill>
                  <a:schemeClr val="bg2"/>
                </a:solidFill>
                <a:latin typeface="Euclid Circular A Light" panose="020B0304000000000000" pitchFamily="34" charset="-52"/>
                <a:ea typeface="Euclid Circular A Light" panose="020B0304000000000000" pitchFamily="34" charset="-52"/>
                <a:cs typeface="+mn-cs"/>
              </a:defRPr>
            </a:lvl2pPr>
            <a:lvl3pPr marL="9144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ru-RU" sz="150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Должность</a:t>
            </a:r>
            <a:endParaRPr lang="en-US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F622419E-C953-485E-9FEC-00B1B4F4D9E6}"/>
              </a:ext>
            </a:extLst>
          </p:cNvPr>
          <p:cNvCxnSpPr/>
          <p:nvPr userDrawn="1"/>
        </p:nvCxnSpPr>
        <p:spPr>
          <a:xfrm>
            <a:off x="2887278" y="497955"/>
            <a:ext cx="0" cy="472914"/>
          </a:xfrm>
          <a:prstGeom prst="line">
            <a:avLst/>
          </a:prstGeom>
          <a:ln w="127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Рисунок 2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A3F24B24-D372-41BC-886E-53AEC3CA420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10430" y="489643"/>
            <a:ext cx="2397144" cy="361451"/>
          </a:xfrm>
          <a:prstGeom prst="rect">
            <a:avLst/>
          </a:prstGeom>
        </p:spPr>
      </p:pic>
      <p:pic>
        <p:nvPicPr>
          <p:cNvPr id="3" name="Рисунок 3">
            <a:extLst>
              <a:ext uri="{FF2B5EF4-FFF2-40B4-BE49-F238E27FC236}">
                <a16:creationId xmlns:a16="http://schemas.microsoft.com/office/drawing/2014/main" xmlns="" id="{E1984C41-65E7-9AB9-5DB8-4F1FBF2F2BA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912875" y="498549"/>
            <a:ext cx="1541744" cy="471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2076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_мало текста с плейсхолдер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1021DBFA-2785-476F-BB4E-D29C3F5F83B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545582" y="0"/>
            <a:ext cx="5646418" cy="6858000"/>
          </a:xfrm>
          <a:custGeom>
            <a:avLst/>
            <a:gdLst>
              <a:gd name="connsiteX0" fmla="*/ 1636395 w 5646418"/>
              <a:gd name="connsiteY0" fmla="*/ 0 h 6858000"/>
              <a:gd name="connsiteX1" fmla="*/ 5646418 w 5646418"/>
              <a:gd name="connsiteY1" fmla="*/ 0 h 6858000"/>
              <a:gd name="connsiteX2" fmla="*/ 5646418 w 5646418"/>
              <a:gd name="connsiteY2" fmla="*/ 6858000 h 6858000"/>
              <a:gd name="connsiteX3" fmla="*/ 0 w 564641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46418" h="6858000">
                <a:moveTo>
                  <a:pt x="1636395" y="0"/>
                </a:moveTo>
                <a:lnTo>
                  <a:pt x="5646418" y="0"/>
                </a:lnTo>
                <a:lnTo>
                  <a:pt x="5646418" y="6858000"/>
                </a:lnTo>
                <a:lnTo>
                  <a:pt x="0" y="6858000"/>
                </a:lnTo>
                <a:close/>
              </a:path>
            </a:pathLst>
          </a:cu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ru-RU" sz="1400" dirty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ru-RU" dirty="0"/>
              <a:t>Фотография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EA542E-FC3E-450E-9732-E4DA99B10B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6467" y="1341120"/>
            <a:ext cx="5646399" cy="1046633"/>
          </a:xfrm>
        </p:spPr>
        <p:txBody>
          <a:bodyPr>
            <a:spAutoFit/>
          </a:bodyPr>
          <a:lstStyle>
            <a:lvl1pPr>
              <a:lnSpc>
                <a:spcPts val="4200"/>
              </a:lnSpc>
              <a:spcAft>
                <a:spcPts val="0"/>
              </a:spcAft>
              <a:defRPr sz="3200" cap="all" baseline="0"/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вторая строчка</a:t>
            </a:r>
          </a:p>
        </p:txBody>
      </p:sp>
      <p:cxnSp>
        <p:nvCxnSpPr>
          <p:cNvPr id="11" name="Прямая соединительная линия 30">
            <a:extLst>
              <a:ext uri="{FF2B5EF4-FFF2-40B4-BE49-F238E27FC236}">
                <a16:creationId xmlns:a16="http://schemas.microsoft.com/office/drawing/2014/main" xmlns="" id="{917BE271-46E7-4DBA-A0CD-B80420923A7E}"/>
              </a:ext>
            </a:extLst>
          </p:cNvPr>
          <p:cNvCxnSpPr>
            <a:cxnSpLocks/>
          </p:cNvCxnSpPr>
          <p:nvPr userDrawn="1"/>
        </p:nvCxnSpPr>
        <p:spPr>
          <a:xfrm>
            <a:off x="914400" y="1402080"/>
            <a:ext cx="0" cy="348234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>
            <a:extLst>
              <a:ext uri="{FF2B5EF4-FFF2-40B4-BE49-F238E27FC236}">
                <a16:creationId xmlns:a16="http://schemas.microsoft.com/office/drawing/2014/main" xmlns="" id="{E7381719-C377-4979-B410-BA170EE9C31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02561" y="4955043"/>
            <a:ext cx="5259821" cy="2077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200" kern="1200" dirty="0" smtClean="0">
                <a:solidFill>
                  <a:schemeClr val="bg2"/>
                </a:solidFill>
                <a:latin typeface="Euclid Circular A Light" panose="020B0304000000000000" pitchFamily="34" charset="-52"/>
                <a:ea typeface="Euclid Circular A Light" panose="020B0304000000000000" pitchFamily="34" charset="-52"/>
                <a:cs typeface="+mn-cs"/>
              </a:defRPr>
            </a:lvl2pPr>
            <a:lvl3pPr marL="9144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ru-RU" sz="150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Подзаголовок</a:t>
            </a:r>
            <a:endParaRPr lang="en-US" dirty="0"/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xmlns="" id="{010FB9F3-ACA6-4B34-BBFF-8D6A1FBCD55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2561" y="5253491"/>
            <a:ext cx="5259821" cy="1661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en-US" sz="1200" kern="1200" dirty="0" smtClean="0">
                <a:solidFill>
                  <a:schemeClr val="bg2"/>
                </a:solidFill>
                <a:latin typeface="Euclid Circular A Light" panose="020B0304000000000000" pitchFamily="34" charset="-52"/>
                <a:ea typeface="Euclid Circular A Light" panose="020B0304000000000000" pitchFamily="34" charset="-52"/>
                <a:cs typeface="+mn-cs"/>
              </a:defRPr>
            </a:lvl1pPr>
            <a:lvl2pPr marL="457200" indent="0">
              <a:buNone/>
              <a:defRPr lang="en-US" sz="1200" kern="1200" dirty="0" smtClean="0">
                <a:solidFill>
                  <a:schemeClr val="bg2"/>
                </a:solidFill>
                <a:latin typeface="Euclid Circular A Light" panose="020B0304000000000000" pitchFamily="34" charset="-52"/>
                <a:ea typeface="Euclid Circular A Light" panose="020B0304000000000000" pitchFamily="34" charset="-52"/>
                <a:cs typeface="+mn-cs"/>
              </a:defRPr>
            </a:lvl2pPr>
            <a:lvl3pPr marL="9144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ru-RU" sz="150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Дата</a:t>
            </a:r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0D750032-1C33-4722-ABFA-3C055341AB6A}"/>
              </a:ext>
            </a:extLst>
          </p:cNvPr>
          <p:cNvCxnSpPr/>
          <p:nvPr userDrawn="1"/>
        </p:nvCxnSpPr>
        <p:spPr>
          <a:xfrm>
            <a:off x="2887278" y="497955"/>
            <a:ext cx="0" cy="472914"/>
          </a:xfrm>
          <a:prstGeom prst="line">
            <a:avLst/>
          </a:prstGeom>
          <a:ln w="127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" name="Рисунок 71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24AEAADF-32B5-4E07-A92F-7CD567D2F5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10430" y="489643"/>
            <a:ext cx="2397144" cy="361451"/>
          </a:xfrm>
          <a:prstGeom prst="rect">
            <a:avLst/>
          </a:prstGeom>
        </p:spPr>
      </p:pic>
      <p:pic>
        <p:nvPicPr>
          <p:cNvPr id="3" name="Рисунок 3">
            <a:extLst>
              <a:ext uri="{FF2B5EF4-FFF2-40B4-BE49-F238E27FC236}">
                <a16:creationId xmlns:a16="http://schemas.microsoft.com/office/drawing/2014/main" xmlns="" id="{B2D1D11B-4030-CADC-30FA-56203DCD5E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12875" y="498549"/>
            <a:ext cx="1541744" cy="471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955520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ный без изображен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picture containing table&#10;&#10;Description automatically generated">
            <a:extLst>
              <a:ext uri="{FF2B5EF4-FFF2-40B4-BE49-F238E27FC236}">
                <a16:creationId xmlns:a16="http://schemas.microsoft.com/office/drawing/2014/main" xmlns="" id="{DB8F0A0E-4A01-4BC2-95D8-CC6D77F1AF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3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435" b="6961"/>
          <a:stretch/>
        </p:blipFill>
        <p:spPr>
          <a:xfrm>
            <a:off x="6915150" y="1075601"/>
            <a:ext cx="5276850" cy="5782399"/>
          </a:xfrm>
          <a:prstGeom prst="rect">
            <a:avLst/>
          </a:prstGeom>
        </p:spPr>
      </p:pic>
      <p:sp>
        <p:nvSpPr>
          <p:cNvPr id="18" name="Прямоугольник 2">
            <a:extLst>
              <a:ext uri="{FF2B5EF4-FFF2-40B4-BE49-F238E27FC236}">
                <a16:creationId xmlns:a16="http://schemas.microsoft.com/office/drawing/2014/main" xmlns="" id="{A165DB1E-F99F-4F5E-B9CF-BEE49A7D5268}"/>
              </a:ext>
            </a:extLst>
          </p:cNvPr>
          <p:cNvSpPr/>
          <p:nvPr userDrawn="1"/>
        </p:nvSpPr>
        <p:spPr>
          <a:xfrm>
            <a:off x="6725275" y="352425"/>
            <a:ext cx="5466725" cy="6505575"/>
          </a:xfrm>
          <a:prstGeom prst="rect">
            <a:avLst/>
          </a:prstGeom>
          <a:solidFill>
            <a:schemeClr val="bg1">
              <a:alpha val="79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clid Circular A"/>
              <a:ea typeface="+mn-ea"/>
              <a:cs typeface="+mn-cs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xmlns="" id="{A8B40DDC-AF21-425F-9985-2CAA064992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21000"/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8705" r="8705"/>
          <a:stretch/>
        </p:blipFill>
        <p:spPr>
          <a:xfrm>
            <a:off x="21716" y="61913"/>
            <a:ext cx="12192000" cy="6381750"/>
          </a:xfrm>
          <a:prstGeom prst="rect">
            <a:avLst/>
          </a:prstGeom>
        </p:spPr>
      </p:pic>
      <p:sp>
        <p:nvSpPr>
          <p:cNvPr id="4" name="Рамка 29">
            <a:extLst>
              <a:ext uri="{FF2B5EF4-FFF2-40B4-BE49-F238E27FC236}">
                <a16:creationId xmlns:a16="http://schemas.microsoft.com/office/drawing/2014/main" xmlns="" id="{0834A1E9-DEA2-4810-98C1-4864B91A127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944"/>
            </a:avLst>
          </a:prstGeom>
          <a:gradFill>
            <a:gsLst>
              <a:gs pos="0">
                <a:schemeClr val="tx2"/>
              </a:gs>
              <a:gs pos="100000">
                <a:schemeClr val="tx2">
                  <a:alpha val="0"/>
                </a:schemeClr>
              </a:gs>
            </a:gsLst>
            <a:lin ang="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5" name="Прямая соединительная линия 30">
            <a:extLst>
              <a:ext uri="{FF2B5EF4-FFF2-40B4-BE49-F238E27FC236}">
                <a16:creationId xmlns:a16="http://schemas.microsoft.com/office/drawing/2014/main" xmlns="" id="{F132133A-891C-4552-A97F-33204B2F7CB0}"/>
              </a:ext>
            </a:extLst>
          </p:cNvPr>
          <p:cNvCxnSpPr>
            <a:cxnSpLocks/>
          </p:cNvCxnSpPr>
          <p:nvPr userDrawn="1"/>
        </p:nvCxnSpPr>
        <p:spPr>
          <a:xfrm>
            <a:off x="914400" y="1402080"/>
            <a:ext cx="0" cy="348234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D1D79935-82BE-423B-BC88-EC03A5F2D4D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36466" y="1341120"/>
            <a:ext cx="505707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3200" kern="120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Font typeface="Arial" panose="020B0604020202020204" pitchFamily="34" charset="0"/>
              <a:buNone/>
              <a:defRPr lang="en-US" sz="3200" kern="120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2pPr>
            <a:lvl3pPr marL="914400" indent="0">
              <a:buFont typeface="Arial" panose="020B0604020202020204" pitchFamily="34" charset="0"/>
              <a:buNone/>
              <a:defRPr lang="en-US" sz="3200" kern="120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371600" indent="0">
              <a:buFont typeface="Arial" panose="020B0604020202020204" pitchFamily="34" charset="0"/>
              <a:buNone/>
              <a:defRPr lang="en-US" sz="3200" kern="120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4pPr>
            <a:lvl5pPr marL="1828800" indent="0">
              <a:buFont typeface="Arial" panose="020B0604020202020204" pitchFamily="34" charset="0"/>
              <a:buNone/>
              <a:defRPr lang="ru-RU" sz="32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ФИО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xmlns="" id="{DEAB0D41-54FA-455A-B04F-360320D6BD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36466" y="1833563"/>
            <a:ext cx="505707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ru-RU" sz="1600" kern="1200" dirty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Font typeface="Arial" panose="020B0604020202020204" pitchFamily="34" charset="0"/>
              <a:buNone/>
              <a:defRPr lang="en-US" sz="3200" kern="120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2pPr>
            <a:lvl3pPr marL="914400" indent="0">
              <a:buFont typeface="Arial" panose="020B0604020202020204" pitchFamily="34" charset="0"/>
              <a:buNone/>
              <a:defRPr lang="en-US" sz="3200" kern="120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371600" indent="0">
              <a:buFont typeface="Arial" panose="020B0604020202020204" pitchFamily="34" charset="0"/>
              <a:buNone/>
              <a:defRPr lang="en-US" sz="3200" kern="120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4pPr>
            <a:lvl5pPr marL="1828800" indent="0">
              <a:buFont typeface="Arial" panose="020B0604020202020204" pitchFamily="34" charset="0"/>
              <a:buNone/>
              <a:defRPr lang="ru-RU" sz="32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Должность</a:t>
            </a: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xmlns="" id="{920C9937-63C3-4E89-8622-8FB346561E0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2561" y="4955043"/>
            <a:ext cx="5259821" cy="2077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200" kern="1200" dirty="0" smtClean="0">
                <a:solidFill>
                  <a:schemeClr val="bg2"/>
                </a:solidFill>
                <a:latin typeface="Euclid Circular A Light" panose="020B0304000000000000" pitchFamily="34" charset="-52"/>
                <a:ea typeface="Euclid Circular A Light" panose="020B0304000000000000" pitchFamily="34" charset="-52"/>
                <a:cs typeface="+mn-cs"/>
              </a:defRPr>
            </a:lvl2pPr>
            <a:lvl3pPr marL="9144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ru-RU" sz="150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Название мероприятия</a:t>
            </a:r>
            <a:endParaRPr lang="en-US" dirty="0"/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xmlns="" id="{8C5D5843-46DE-4D8B-BA27-CEC322CDA7C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02561" y="5253491"/>
            <a:ext cx="5259821" cy="1661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en-US" sz="1200" kern="1200" dirty="0" smtClean="0">
                <a:solidFill>
                  <a:schemeClr val="bg2"/>
                </a:solidFill>
                <a:latin typeface="Euclid Circular B Light" panose="020B0304000000000000" pitchFamily="34" charset="-52"/>
                <a:ea typeface="Euclid Circular B Light" panose="020B0304000000000000" pitchFamily="34" charset="-52"/>
                <a:cs typeface="+mn-cs"/>
              </a:defRPr>
            </a:lvl1pPr>
            <a:lvl2pPr marL="457200" indent="0">
              <a:buNone/>
              <a:defRPr lang="en-US" sz="1200" kern="1200" dirty="0" smtClean="0">
                <a:solidFill>
                  <a:schemeClr val="bg2"/>
                </a:solidFill>
                <a:latin typeface="Euclid Circular A Light" panose="020B0304000000000000" pitchFamily="34" charset="-52"/>
                <a:ea typeface="Euclid Circular A Light" panose="020B0304000000000000" pitchFamily="34" charset="-52"/>
                <a:cs typeface="+mn-cs"/>
              </a:defRPr>
            </a:lvl2pPr>
            <a:lvl3pPr marL="9144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ru-RU" sz="150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Дата</a:t>
            </a:r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57695936-F81D-4307-A99D-B29477736C00}"/>
              </a:ext>
            </a:extLst>
          </p:cNvPr>
          <p:cNvCxnSpPr/>
          <p:nvPr userDrawn="1"/>
        </p:nvCxnSpPr>
        <p:spPr>
          <a:xfrm>
            <a:off x="2887278" y="497955"/>
            <a:ext cx="0" cy="472914"/>
          </a:xfrm>
          <a:prstGeom prst="line">
            <a:avLst/>
          </a:prstGeom>
          <a:ln w="127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Рисунок 21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0A5A99AF-1A26-417A-B2F3-33A15DF518C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10430" y="489643"/>
            <a:ext cx="2397144" cy="361451"/>
          </a:xfrm>
          <a:prstGeom prst="rect">
            <a:avLst/>
          </a:prstGeom>
        </p:spPr>
      </p:pic>
      <p:pic>
        <p:nvPicPr>
          <p:cNvPr id="2" name="Рисунок 3">
            <a:extLst>
              <a:ext uri="{FF2B5EF4-FFF2-40B4-BE49-F238E27FC236}">
                <a16:creationId xmlns:a16="http://schemas.microsoft.com/office/drawing/2014/main" xmlns="" id="{932B2970-EACE-6416-2FF6-47204A556D0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912875" y="498549"/>
            <a:ext cx="1541744" cy="471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332404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ный с фото спикер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29">
            <a:extLst>
              <a:ext uri="{FF2B5EF4-FFF2-40B4-BE49-F238E27FC236}">
                <a16:creationId xmlns:a16="http://schemas.microsoft.com/office/drawing/2014/main" xmlns="" id="{0834A1E9-DEA2-4810-98C1-4864B91A127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944"/>
            </a:avLst>
          </a:prstGeom>
          <a:gradFill>
            <a:gsLst>
              <a:gs pos="0">
                <a:schemeClr val="tx2"/>
              </a:gs>
              <a:gs pos="100000">
                <a:schemeClr val="tx2">
                  <a:alpha val="0"/>
                </a:schemeClr>
              </a:gs>
            </a:gsLst>
            <a:lin ang="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5" name="Прямая соединительная линия 30">
            <a:extLst>
              <a:ext uri="{FF2B5EF4-FFF2-40B4-BE49-F238E27FC236}">
                <a16:creationId xmlns:a16="http://schemas.microsoft.com/office/drawing/2014/main" xmlns="" id="{F132133A-891C-4552-A97F-33204B2F7CB0}"/>
              </a:ext>
            </a:extLst>
          </p:cNvPr>
          <p:cNvCxnSpPr>
            <a:cxnSpLocks/>
          </p:cNvCxnSpPr>
          <p:nvPr userDrawn="1"/>
        </p:nvCxnSpPr>
        <p:spPr>
          <a:xfrm>
            <a:off x="914400" y="1402080"/>
            <a:ext cx="0" cy="348234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D1D79935-82BE-423B-BC88-EC03A5F2D4D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36466" y="1341120"/>
            <a:ext cx="505707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3200" kern="120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Font typeface="Arial" panose="020B0604020202020204" pitchFamily="34" charset="0"/>
              <a:buNone/>
              <a:defRPr lang="en-US" sz="3200" kern="120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2pPr>
            <a:lvl3pPr marL="914400" indent="0">
              <a:buFont typeface="Arial" panose="020B0604020202020204" pitchFamily="34" charset="0"/>
              <a:buNone/>
              <a:defRPr lang="en-US" sz="3200" kern="120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371600" indent="0">
              <a:buFont typeface="Arial" panose="020B0604020202020204" pitchFamily="34" charset="0"/>
              <a:buNone/>
              <a:defRPr lang="en-US" sz="3200" kern="120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4pPr>
            <a:lvl5pPr marL="1828800" indent="0">
              <a:buFont typeface="Arial" panose="020B0604020202020204" pitchFamily="34" charset="0"/>
              <a:buNone/>
              <a:defRPr lang="ru-RU" sz="32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ФИО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xmlns="" id="{DEAB0D41-54FA-455A-B04F-360320D6BD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36466" y="1833563"/>
            <a:ext cx="505707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ru-RU" sz="1600" kern="1200" dirty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Font typeface="Arial" panose="020B0604020202020204" pitchFamily="34" charset="0"/>
              <a:buNone/>
              <a:defRPr lang="en-US" sz="3200" kern="120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2pPr>
            <a:lvl3pPr marL="914400" indent="0">
              <a:buFont typeface="Arial" panose="020B0604020202020204" pitchFamily="34" charset="0"/>
              <a:buNone/>
              <a:defRPr lang="en-US" sz="3200" kern="120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371600" indent="0">
              <a:buFont typeface="Arial" panose="020B0604020202020204" pitchFamily="34" charset="0"/>
              <a:buNone/>
              <a:defRPr lang="en-US" sz="3200" kern="120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4pPr>
            <a:lvl5pPr marL="1828800" indent="0">
              <a:buFont typeface="Arial" panose="020B0604020202020204" pitchFamily="34" charset="0"/>
              <a:buNone/>
              <a:defRPr lang="ru-RU" sz="32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Должность</a:t>
            </a: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xmlns="" id="{920C9937-63C3-4E89-8622-8FB346561E0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2561" y="4955043"/>
            <a:ext cx="5259821" cy="2077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200" kern="1200" dirty="0" smtClean="0">
                <a:solidFill>
                  <a:schemeClr val="bg2"/>
                </a:solidFill>
                <a:latin typeface="Euclid Circular A Light" panose="020B0304000000000000" pitchFamily="34" charset="-52"/>
                <a:ea typeface="Euclid Circular A Light" panose="020B0304000000000000" pitchFamily="34" charset="-52"/>
                <a:cs typeface="+mn-cs"/>
              </a:defRPr>
            </a:lvl2pPr>
            <a:lvl3pPr marL="9144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ru-RU" sz="150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Название мероприятия</a:t>
            </a:r>
            <a:endParaRPr lang="en-US" dirty="0"/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xmlns="" id="{8C5D5843-46DE-4D8B-BA27-CEC322CDA7C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02561" y="5253491"/>
            <a:ext cx="5259821" cy="1661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en-US" sz="1200" kern="1200" dirty="0" smtClean="0">
                <a:solidFill>
                  <a:schemeClr val="bg2"/>
                </a:solidFill>
                <a:latin typeface="Euclid Circular B Light" panose="020B0304000000000000" pitchFamily="34" charset="-52"/>
                <a:ea typeface="Euclid Circular B Light" panose="020B0304000000000000" pitchFamily="34" charset="-52"/>
                <a:cs typeface="+mn-cs"/>
              </a:defRPr>
            </a:lvl1pPr>
            <a:lvl2pPr marL="457200" indent="0">
              <a:buNone/>
              <a:defRPr lang="en-US" sz="1200" kern="1200" dirty="0" smtClean="0">
                <a:solidFill>
                  <a:schemeClr val="bg2"/>
                </a:solidFill>
                <a:latin typeface="Euclid Circular A Light" panose="020B0304000000000000" pitchFamily="34" charset="-52"/>
                <a:ea typeface="Euclid Circular A Light" panose="020B0304000000000000" pitchFamily="34" charset="-52"/>
                <a:cs typeface="+mn-cs"/>
              </a:defRPr>
            </a:lvl2pPr>
            <a:lvl3pPr marL="9144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ru-RU" sz="150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Дата</a:t>
            </a:r>
            <a:endParaRPr lang="en-US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xmlns="" id="{F40A111E-33E1-44D3-8428-8D9283B2337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548960" y="433951"/>
            <a:ext cx="4550840" cy="6424049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lang="ru-RU" sz="1800" dirty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ru-RU" dirty="0"/>
              <a:t>Фотография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A3CFDCE0-2466-4487-9C1B-CE8ABA894EAF}"/>
              </a:ext>
            </a:extLst>
          </p:cNvPr>
          <p:cNvCxnSpPr/>
          <p:nvPr userDrawn="1"/>
        </p:nvCxnSpPr>
        <p:spPr>
          <a:xfrm>
            <a:off x="2887278" y="497955"/>
            <a:ext cx="0" cy="472914"/>
          </a:xfrm>
          <a:prstGeom prst="line">
            <a:avLst/>
          </a:prstGeom>
          <a:ln w="127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994EE294-1963-41DE-8495-BB193D103F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10430" y="489643"/>
            <a:ext cx="2397144" cy="361451"/>
          </a:xfrm>
          <a:prstGeom prst="rect">
            <a:avLst/>
          </a:prstGeom>
        </p:spPr>
      </p:pic>
      <p:pic>
        <p:nvPicPr>
          <p:cNvPr id="2" name="Рисунок 3">
            <a:extLst>
              <a:ext uri="{FF2B5EF4-FFF2-40B4-BE49-F238E27FC236}">
                <a16:creationId xmlns:a16="http://schemas.microsoft.com/office/drawing/2014/main" xmlns="" id="{42C13126-6922-8D4D-EDBC-28473C253B2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12875" y="498549"/>
            <a:ext cx="1541744" cy="471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8342273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ны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EA542E-FC3E-450E-9732-E4DA99B10B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2561" y="2587669"/>
            <a:ext cx="5646399" cy="615553"/>
          </a:xfrm>
        </p:spPr>
        <p:txBody>
          <a:bodyPr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4000" cap="all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C3E305ED-1B42-46C9-AAD3-23868C01716F}"/>
              </a:ext>
            </a:extLst>
          </p:cNvPr>
          <p:cNvSpPr/>
          <p:nvPr userDrawn="1"/>
        </p:nvSpPr>
        <p:spPr>
          <a:xfrm>
            <a:off x="0" y="2694349"/>
            <a:ext cx="438150" cy="2634665"/>
          </a:xfrm>
          <a:prstGeom prst="rect">
            <a:avLst/>
          </a:prstGeom>
          <a:solidFill>
            <a:schemeClr val="accent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6AF26E17-2DA5-4B8A-8A62-539DF9DF7346}"/>
              </a:ext>
            </a:extLst>
          </p:cNvPr>
          <p:cNvSpPr/>
          <p:nvPr userDrawn="1"/>
        </p:nvSpPr>
        <p:spPr>
          <a:xfrm>
            <a:off x="0" y="0"/>
            <a:ext cx="12192000" cy="72000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Picture 22" descr="A picture containing table&#10;&#10;Description automatically generated">
            <a:extLst>
              <a:ext uri="{FF2B5EF4-FFF2-40B4-BE49-F238E27FC236}">
                <a16:creationId xmlns:a16="http://schemas.microsoft.com/office/drawing/2014/main" xmlns="" id="{8B25C531-708C-4945-8B83-E756EE6EDF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435" b="6961"/>
          <a:stretch/>
        </p:blipFill>
        <p:spPr>
          <a:xfrm>
            <a:off x="6915150" y="1075601"/>
            <a:ext cx="5276850" cy="578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6787534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строчка заголов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25355F3C-E6E3-4C63-B953-DD5EB36C0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03E8EC5-9DB4-4A6C-A7A6-D4BF7DFE28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92200" y="6620603"/>
            <a:ext cx="236538" cy="153888"/>
          </a:xfrm>
        </p:spPr>
        <p:txBody>
          <a:bodyPr/>
          <a:lstStyle/>
          <a:p>
            <a:fld id="{B6AA8A74-8566-41AB-BE36-77E5736D8C67}" type="slidenum">
              <a:rPr lang="ru-RU" smtClean="0"/>
              <a:pPr/>
              <a:t>‹#›</a:t>
            </a:fld>
            <a:endParaRPr lang="ru-RU" sz="1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B5CBE75-DB49-402A-A589-8CF0928E92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28738" y="6649906"/>
            <a:ext cx="9710420" cy="110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kumimoji="0" lang="ru-RU" sz="800" b="0" i="1" u="none" strike="noStrike" kern="1200" cap="none" spc="0" normalizeH="0" baseline="0" dirty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69145767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527" userDrawn="1">
          <p15:clr>
            <a:srgbClr val="A4A3A4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+ строчки заголов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25355F3C-E6E3-4C63-B953-DD5EB36C0E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3" y="290209"/>
            <a:ext cx="8431847" cy="332399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03E8EC5-9DB4-4A6C-A7A6-D4BF7DFE28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92200" y="6620603"/>
            <a:ext cx="236538" cy="153888"/>
          </a:xfrm>
        </p:spPr>
        <p:txBody>
          <a:bodyPr/>
          <a:lstStyle/>
          <a:p>
            <a:fld id="{B6AA8A74-8566-41AB-BE36-77E5736D8C67}" type="slidenum">
              <a:rPr lang="ru-RU" smtClean="0"/>
              <a:pPr/>
              <a:t>‹#›</a:t>
            </a:fld>
            <a:endParaRPr lang="ru-RU" sz="1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B5CBE75-DB49-402A-A589-8CF0928E92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28738" y="6649906"/>
            <a:ext cx="9710420" cy="110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kumimoji="0" lang="ru-RU" sz="800" b="0" i="1" u="none" strike="noStrike" kern="1200" cap="none" spc="0" normalizeH="0" baseline="0" dirty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ru-R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A57FCC7-863C-407B-9FB0-95457975288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8813" y="617855"/>
            <a:ext cx="8431846" cy="3323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>
              <a:buNone/>
              <a:defRPr lang="en-US" sz="2400" cap="all" baseline="0" smtClean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ru-RU"/>
            </a:lvl5pPr>
          </a:lstStyle>
          <a:p>
            <a:pPr marL="228600" lvl="0" indent="-228600">
              <a:spcBef>
                <a:spcPct val="0"/>
              </a:spcBef>
            </a:pPr>
            <a:r>
              <a:rPr lang="ru-RU" dirty="0"/>
              <a:t>Вторая строчка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77076164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527" userDrawn="1">
          <p15:clr>
            <a:srgbClr val="A4A3A4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вертикальные карточки с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25355F3C-E6E3-4C63-B953-DD5EB36C0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03E8EC5-9DB4-4A6C-A7A6-D4BF7DFE28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92200" y="6620603"/>
            <a:ext cx="236538" cy="153888"/>
          </a:xfrm>
        </p:spPr>
        <p:txBody>
          <a:bodyPr/>
          <a:lstStyle/>
          <a:p>
            <a:fld id="{B6AA8A74-8566-41AB-BE36-77E5736D8C67}" type="slidenum">
              <a:rPr lang="ru-RU" smtClean="0"/>
              <a:pPr/>
              <a:t>‹#›</a:t>
            </a:fld>
            <a:endParaRPr lang="ru-RU" sz="1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B5CBE75-DB49-402A-A589-8CF0928E92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28738" y="6649906"/>
            <a:ext cx="9710420" cy="110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kumimoji="0" lang="ru-RU" sz="800" b="0" i="1" u="none" strike="noStrike" kern="1200" cap="none" spc="0" normalizeH="0" baseline="0" dirty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ru-RU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xmlns="" id="{D0C080EA-FDDC-4F25-97DE-051C3CBCEC0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92200" y="4101930"/>
            <a:ext cx="4659242" cy="2243306"/>
          </a:xfrm>
          <a:custGeom>
            <a:avLst/>
            <a:gdLst>
              <a:gd name="connsiteX0" fmla="*/ 0 w 4659242"/>
              <a:gd name="connsiteY0" fmla="*/ 0 h 2243306"/>
              <a:gd name="connsiteX1" fmla="*/ 4659242 w 4659242"/>
              <a:gd name="connsiteY1" fmla="*/ 0 h 2243306"/>
              <a:gd name="connsiteX2" fmla="*/ 4659242 w 4659242"/>
              <a:gd name="connsiteY2" fmla="*/ 2173334 h 2243306"/>
              <a:gd name="connsiteX3" fmla="*/ 4653745 w 4659242"/>
              <a:gd name="connsiteY3" fmla="*/ 2200564 h 2243306"/>
              <a:gd name="connsiteX4" fmla="*/ 4589262 w 4659242"/>
              <a:gd name="connsiteY4" fmla="*/ 2243306 h 2243306"/>
              <a:gd name="connsiteX5" fmla="*/ 69982 w 4659242"/>
              <a:gd name="connsiteY5" fmla="*/ 2243306 h 2243306"/>
              <a:gd name="connsiteX6" fmla="*/ 0 w 4659242"/>
              <a:gd name="connsiteY6" fmla="*/ 2173324 h 2243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59242" h="2243306">
                <a:moveTo>
                  <a:pt x="0" y="0"/>
                </a:moveTo>
                <a:lnTo>
                  <a:pt x="4659242" y="0"/>
                </a:lnTo>
                <a:lnTo>
                  <a:pt x="4659242" y="2173334"/>
                </a:lnTo>
                <a:lnTo>
                  <a:pt x="4653745" y="2200564"/>
                </a:lnTo>
                <a:cubicBezTo>
                  <a:pt x="4643121" y="2225682"/>
                  <a:pt x="4618250" y="2243306"/>
                  <a:pt x="4589262" y="2243306"/>
                </a:cubicBezTo>
                <a:lnTo>
                  <a:pt x="69982" y="2243306"/>
                </a:lnTo>
                <a:cubicBezTo>
                  <a:pt x="31332" y="2243306"/>
                  <a:pt x="0" y="2211974"/>
                  <a:pt x="0" y="2173324"/>
                </a:cubicBezTo>
                <a:close/>
              </a:path>
            </a:pathLst>
          </a:cu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lang="ru-RU" sz="1800" dirty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ru-RU" dirty="0"/>
              <a:t>Фотография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xmlns="" id="{4FA8A3AE-9FC8-439D-9010-CBA364DBFFE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435727" y="4101930"/>
            <a:ext cx="4659242" cy="2243306"/>
          </a:xfrm>
          <a:custGeom>
            <a:avLst/>
            <a:gdLst>
              <a:gd name="connsiteX0" fmla="*/ 0 w 4659242"/>
              <a:gd name="connsiteY0" fmla="*/ 0 h 2243306"/>
              <a:gd name="connsiteX1" fmla="*/ 4659242 w 4659242"/>
              <a:gd name="connsiteY1" fmla="*/ 0 h 2243306"/>
              <a:gd name="connsiteX2" fmla="*/ 4659242 w 4659242"/>
              <a:gd name="connsiteY2" fmla="*/ 2173334 h 2243306"/>
              <a:gd name="connsiteX3" fmla="*/ 4653745 w 4659242"/>
              <a:gd name="connsiteY3" fmla="*/ 2200564 h 2243306"/>
              <a:gd name="connsiteX4" fmla="*/ 4589262 w 4659242"/>
              <a:gd name="connsiteY4" fmla="*/ 2243306 h 2243306"/>
              <a:gd name="connsiteX5" fmla="*/ 69982 w 4659242"/>
              <a:gd name="connsiteY5" fmla="*/ 2243306 h 2243306"/>
              <a:gd name="connsiteX6" fmla="*/ 0 w 4659242"/>
              <a:gd name="connsiteY6" fmla="*/ 2173324 h 2243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59242" h="2243306">
                <a:moveTo>
                  <a:pt x="0" y="0"/>
                </a:moveTo>
                <a:lnTo>
                  <a:pt x="4659242" y="0"/>
                </a:lnTo>
                <a:lnTo>
                  <a:pt x="4659242" y="2173334"/>
                </a:lnTo>
                <a:lnTo>
                  <a:pt x="4653745" y="2200564"/>
                </a:lnTo>
                <a:cubicBezTo>
                  <a:pt x="4643121" y="2225682"/>
                  <a:pt x="4618250" y="2243306"/>
                  <a:pt x="4589262" y="2243306"/>
                </a:cubicBezTo>
                <a:lnTo>
                  <a:pt x="69982" y="2243306"/>
                </a:lnTo>
                <a:cubicBezTo>
                  <a:pt x="31332" y="2243306"/>
                  <a:pt x="0" y="2211974"/>
                  <a:pt x="0" y="2173324"/>
                </a:cubicBezTo>
                <a:close/>
              </a:path>
            </a:pathLst>
          </a:cu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lang="ru-RU" sz="1800" dirty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ru-RU" dirty="0"/>
              <a:t>Фотография</a:t>
            </a:r>
          </a:p>
        </p:txBody>
      </p:sp>
    </p:spTree>
    <p:extLst>
      <p:ext uri="{BB962C8B-B14F-4D97-AF65-F5344CB8AC3E}">
        <p14:creationId xmlns:p14="http://schemas.microsoft.com/office/powerpoint/2010/main" xmlns="" val="1731101756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527" userDrawn="1">
          <p15:clr>
            <a:srgbClr val="A4A3A4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вертикальные карточки с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25355F3C-E6E3-4C63-B953-DD5EB36C0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03E8EC5-9DB4-4A6C-A7A6-D4BF7DFE28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92200" y="6620603"/>
            <a:ext cx="236538" cy="153888"/>
          </a:xfrm>
        </p:spPr>
        <p:txBody>
          <a:bodyPr/>
          <a:lstStyle/>
          <a:p>
            <a:fld id="{B6AA8A74-8566-41AB-BE36-77E5736D8C67}" type="slidenum">
              <a:rPr lang="ru-RU" smtClean="0"/>
              <a:pPr/>
              <a:t>‹#›</a:t>
            </a:fld>
            <a:endParaRPr lang="ru-RU" sz="1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B5CBE75-DB49-402A-A589-8CF0928E92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28738" y="6649906"/>
            <a:ext cx="9710420" cy="110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kumimoji="0" lang="ru-RU" sz="800" b="0" i="1" u="none" strike="noStrike" kern="1200" cap="none" spc="0" normalizeH="0" baseline="0" dirty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ru-RU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xmlns="" id="{D0C080EA-FDDC-4F25-97DE-051C3CBCEC0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92200" y="4101930"/>
            <a:ext cx="3036385" cy="2243306"/>
          </a:xfrm>
          <a:custGeom>
            <a:avLst/>
            <a:gdLst>
              <a:gd name="connsiteX0" fmla="*/ 0 w 4659242"/>
              <a:gd name="connsiteY0" fmla="*/ 0 h 2243306"/>
              <a:gd name="connsiteX1" fmla="*/ 4659242 w 4659242"/>
              <a:gd name="connsiteY1" fmla="*/ 0 h 2243306"/>
              <a:gd name="connsiteX2" fmla="*/ 4659242 w 4659242"/>
              <a:gd name="connsiteY2" fmla="*/ 2173334 h 2243306"/>
              <a:gd name="connsiteX3" fmla="*/ 4653745 w 4659242"/>
              <a:gd name="connsiteY3" fmla="*/ 2200564 h 2243306"/>
              <a:gd name="connsiteX4" fmla="*/ 4589262 w 4659242"/>
              <a:gd name="connsiteY4" fmla="*/ 2243306 h 2243306"/>
              <a:gd name="connsiteX5" fmla="*/ 69982 w 4659242"/>
              <a:gd name="connsiteY5" fmla="*/ 2243306 h 2243306"/>
              <a:gd name="connsiteX6" fmla="*/ 0 w 4659242"/>
              <a:gd name="connsiteY6" fmla="*/ 2173324 h 2243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59242" h="2243306">
                <a:moveTo>
                  <a:pt x="0" y="0"/>
                </a:moveTo>
                <a:lnTo>
                  <a:pt x="4659242" y="0"/>
                </a:lnTo>
                <a:lnTo>
                  <a:pt x="4659242" y="2173334"/>
                </a:lnTo>
                <a:lnTo>
                  <a:pt x="4653745" y="2200564"/>
                </a:lnTo>
                <a:cubicBezTo>
                  <a:pt x="4643121" y="2225682"/>
                  <a:pt x="4618250" y="2243306"/>
                  <a:pt x="4589262" y="2243306"/>
                </a:cubicBezTo>
                <a:lnTo>
                  <a:pt x="69982" y="2243306"/>
                </a:lnTo>
                <a:cubicBezTo>
                  <a:pt x="31332" y="2243306"/>
                  <a:pt x="0" y="2211974"/>
                  <a:pt x="0" y="2173324"/>
                </a:cubicBezTo>
                <a:close/>
              </a:path>
            </a:pathLst>
          </a:cu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lang="ru-RU" sz="1800" dirty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ru-RU" dirty="0"/>
              <a:t>Фотография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xmlns="" id="{4FA8A3AE-9FC8-439D-9010-CBA364DBFFE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585340" y="4101930"/>
            <a:ext cx="3036385" cy="2243306"/>
          </a:xfrm>
          <a:custGeom>
            <a:avLst/>
            <a:gdLst>
              <a:gd name="connsiteX0" fmla="*/ 0 w 4659242"/>
              <a:gd name="connsiteY0" fmla="*/ 0 h 2243306"/>
              <a:gd name="connsiteX1" fmla="*/ 4659242 w 4659242"/>
              <a:gd name="connsiteY1" fmla="*/ 0 h 2243306"/>
              <a:gd name="connsiteX2" fmla="*/ 4659242 w 4659242"/>
              <a:gd name="connsiteY2" fmla="*/ 2173334 h 2243306"/>
              <a:gd name="connsiteX3" fmla="*/ 4653745 w 4659242"/>
              <a:gd name="connsiteY3" fmla="*/ 2200564 h 2243306"/>
              <a:gd name="connsiteX4" fmla="*/ 4589262 w 4659242"/>
              <a:gd name="connsiteY4" fmla="*/ 2243306 h 2243306"/>
              <a:gd name="connsiteX5" fmla="*/ 69982 w 4659242"/>
              <a:gd name="connsiteY5" fmla="*/ 2243306 h 2243306"/>
              <a:gd name="connsiteX6" fmla="*/ 0 w 4659242"/>
              <a:gd name="connsiteY6" fmla="*/ 2173324 h 2243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59242" h="2243306">
                <a:moveTo>
                  <a:pt x="0" y="0"/>
                </a:moveTo>
                <a:lnTo>
                  <a:pt x="4659242" y="0"/>
                </a:lnTo>
                <a:lnTo>
                  <a:pt x="4659242" y="2173334"/>
                </a:lnTo>
                <a:lnTo>
                  <a:pt x="4653745" y="2200564"/>
                </a:lnTo>
                <a:cubicBezTo>
                  <a:pt x="4643121" y="2225682"/>
                  <a:pt x="4618250" y="2243306"/>
                  <a:pt x="4589262" y="2243306"/>
                </a:cubicBezTo>
                <a:lnTo>
                  <a:pt x="69982" y="2243306"/>
                </a:lnTo>
                <a:cubicBezTo>
                  <a:pt x="31332" y="2243306"/>
                  <a:pt x="0" y="2211974"/>
                  <a:pt x="0" y="2173324"/>
                </a:cubicBezTo>
                <a:close/>
              </a:path>
            </a:pathLst>
          </a:cu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lang="ru-RU" sz="1800" dirty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ru-RU" dirty="0"/>
              <a:t>Фотография</a:t>
            </a:r>
          </a:p>
        </p:txBody>
      </p:sp>
      <p:sp>
        <p:nvSpPr>
          <p:cNvPr id="28" name="Picture Placeholder 14">
            <a:extLst>
              <a:ext uri="{FF2B5EF4-FFF2-40B4-BE49-F238E27FC236}">
                <a16:creationId xmlns:a16="http://schemas.microsoft.com/office/drawing/2014/main" xmlns="" id="{88F2BDCB-B8D5-46C5-B498-B34DD65BC9B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071490" y="4101930"/>
            <a:ext cx="3036385" cy="2243306"/>
          </a:xfrm>
          <a:custGeom>
            <a:avLst/>
            <a:gdLst>
              <a:gd name="connsiteX0" fmla="*/ 0 w 4659242"/>
              <a:gd name="connsiteY0" fmla="*/ 0 h 2243306"/>
              <a:gd name="connsiteX1" fmla="*/ 4659242 w 4659242"/>
              <a:gd name="connsiteY1" fmla="*/ 0 h 2243306"/>
              <a:gd name="connsiteX2" fmla="*/ 4659242 w 4659242"/>
              <a:gd name="connsiteY2" fmla="*/ 2173334 h 2243306"/>
              <a:gd name="connsiteX3" fmla="*/ 4653745 w 4659242"/>
              <a:gd name="connsiteY3" fmla="*/ 2200564 h 2243306"/>
              <a:gd name="connsiteX4" fmla="*/ 4589262 w 4659242"/>
              <a:gd name="connsiteY4" fmla="*/ 2243306 h 2243306"/>
              <a:gd name="connsiteX5" fmla="*/ 69982 w 4659242"/>
              <a:gd name="connsiteY5" fmla="*/ 2243306 h 2243306"/>
              <a:gd name="connsiteX6" fmla="*/ 0 w 4659242"/>
              <a:gd name="connsiteY6" fmla="*/ 2173324 h 2243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59242" h="2243306">
                <a:moveTo>
                  <a:pt x="0" y="0"/>
                </a:moveTo>
                <a:lnTo>
                  <a:pt x="4659242" y="0"/>
                </a:lnTo>
                <a:lnTo>
                  <a:pt x="4659242" y="2173334"/>
                </a:lnTo>
                <a:lnTo>
                  <a:pt x="4653745" y="2200564"/>
                </a:lnTo>
                <a:cubicBezTo>
                  <a:pt x="4643121" y="2225682"/>
                  <a:pt x="4618250" y="2243306"/>
                  <a:pt x="4589262" y="2243306"/>
                </a:cubicBezTo>
                <a:lnTo>
                  <a:pt x="69982" y="2243306"/>
                </a:lnTo>
                <a:cubicBezTo>
                  <a:pt x="31332" y="2243306"/>
                  <a:pt x="0" y="2211974"/>
                  <a:pt x="0" y="2173324"/>
                </a:cubicBezTo>
                <a:close/>
              </a:path>
            </a:pathLst>
          </a:cu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lang="ru-RU" sz="1800" dirty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ru-RU" dirty="0"/>
              <a:t>Фотография</a:t>
            </a:r>
          </a:p>
        </p:txBody>
      </p:sp>
    </p:spTree>
    <p:extLst>
      <p:ext uri="{BB962C8B-B14F-4D97-AF65-F5344CB8AC3E}">
        <p14:creationId xmlns:p14="http://schemas.microsoft.com/office/powerpoint/2010/main" xmlns="" val="1205485688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527" userDrawn="1">
          <p15:clr>
            <a:srgbClr val="A4A3A4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вертикальные карточки с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25355F3C-E6E3-4C63-B953-DD5EB36C0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03E8EC5-9DB4-4A6C-A7A6-D4BF7DFE28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92200" y="6620603"/>
            <a:ext cx="236538" cy="153888"/>
          </a:xfrm>
        </p:spPr>
        <p:txBody>
          <a:bodyPr/>
          <a:lstStyle/>
          <a:p>
            <a:fld id="{B6AA8A74-8566-41AB-BE36-77E5736D8C67}" type="slidenum">
              <a:rPr lang="ru-RU" smtClean="0"/>
              <a:pPr/>
              <a:t>‹#›</a:t>
            </a:fld>
            <a:endParaRPr lang="ru-RU" sz="1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B5CBE75-DB49-402A-A589-8CF0928E92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28738" y="6649906"/>
            <a:ext cx="9710420" cy="110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kumimoji="0" lang="ru-RU" sz="800" b="0" i="1" u="none" strike="noStrike" kern="1200" cap="none" spc="0" normalizeH="0" baseline="0" dirty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ru-RU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xmlns="" id="{D0C080EA-FDDC-4F25-97DE-051C3CBCEC0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92201" y="4101930"/>
            <a:ext cx="2269387" cy="2243306"/>
          </a:xfrm>
          <a:custGeom>
            <a:avLst/>
            <a:gdLst>
              <a:gd name="connsiteX0" fmla="*/ 0 w 4659242"/>
              <a:gd name="connsiteY0" fmla="*/ 0 h 2243306"/>
              <a:gd name="connsiteX1" fmla="*/ 4659242 w 4659242"/>
              <a:gd name="connsiteY1" fmla="*/ 0 h 2243306"/>
              <a:gd name="connsiteX2" fmla="*/ 4659242 w 4659242"/>
              <a:gd name="connsiteY2" fmla="*/ 2173334 h 2243306"/>
              <a:gd name="connsiteX3" fmla="*/ 4653745 w 4659242"/>
              <a:gd name="connsiteY3" fmla="*/ 2200564 h 2243306"/>
              <a:gd name="connsiteX4" fmla="*/ 4589262 w 4659242"/>
              <a:gd name="connsiteY4" fmla="*/ 2243306 h 2243306"/>
              <a:gd name="connsiteX5" fmla="*/ 69982 w 4659242"/>
              <a:gd name="connsiteY5" fmla="*/ 2243306 h 2243306"/>
              <a:gd name="connsiteX6" fmla="*/ 0 w 4659242"/>
              <a:gd name="connsiteY6" fmla="*/ 2173324 h 2243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59242" h="2243306">
                <a:moveTo>
                  <a:pt x="0" y="0"/>
                </a:moveTo>
                <a:lnTo>
                  <a:pt x="4659242" y="0"/>
                </a:lnTo>
                <a:lnTo>
                  <a:pt x="4659242" y="2173334"/>
                </a:lnTo>
                <a:lnTo>
                  <a:pt x="4653745" y="2200564"/>
                </a:lnTo>
                <a:cubicBezTo>
                  <a:pt x="4643121" y="2225682"/>
                  <a:pt x="4618250" y="2243306"/>
                  <a:pt x="4589262" y="2243306"/>
                </a:cubicBezTo>
                <a:lnTo>
                  <a:pt x="69982" y="2243306"/>
                </a:lnTo>
                <a:cubicBezTo>
                  <a:pt x="31332" y="2243306"/>
                  <a:pt x="0" y="2211974"/>
                  <a:pt x="0" y="2173324"/>
                </a:cubicBezTo>
                <a:close/>
              </a:path>
            </a:pathLst>
          </a:cu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lang="ru-RU" sz="1800" dirty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ru-RU" dirty="0"/>
              <a:t>Фотография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xmlns="" id="{4FA8A3AE-9FC8-439D-9010-CBA364DBFFE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671654" y="4101930"/>
            <a:ext cx="2269387" cy="2243306"/>
          </a:xfrm>
          <a:custGeom>
            <a:avLst/>
            <a:gdLst>
              <a:gd name="connsiteX0" fmla="*/ 0 w 4659242"/>
              <a:gd name="connsiteY0" fmla="*/ 0 h 2243306"/>
              <a:gd name="connsiteX1" fmla="*/ 4659242 w 4659242"/>
              <a:gd name="connsiteY1" fmla="*/ 0 h 2243306"/>
              <a:gd name="connsiteX2" fmla="*/ 4659242 w 4659242"/>
              <a:gd name="connsiteY2" fmla="*/ 2173334 h 2243306"/>
              <a:gd name="connsiteX3" fmla="*/ 4653745 w 4659242"/>
              <a:gd name="connsiteY3" fmla="*/ 2200564 h 2243306"/>
              <a:gd name="connsiteX4" fmla="*/ 4589262 w 4659242"/>
              <a:gd name="connsiteY4" fmla="*/ 2243306 h 2243306"/>
              <a:gd name="connsiteX5" fmla="*/ 69982 w 4659242"/>
              <a:gd name="connsiteY5" fmla="*/ 2243306 h 2243306"/>
              <a:gd name="connsiteX6" fmla="*/ 0 w 4659242"/>
              <a:gd name="connsiteY6" fmla="*/ 2173324 h 2243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59242" h="2243306">
                <a:moveTo>
                  <a:pt x="0" y="0"/>
                </a:moveTo>
                <a:lnTo>
                  <a:pt x="4659242" y="0"/>
                </a:lnTo>
                <a:lnTo>
                  <a:pt x="4659242" y="2173334"/>
                </a:lnTo>
                <a:lnTo>
                  <a:pt x="4653745" y="2200564"/>
                </a:lnTo>
                <a:cubicBezTo>
                  <a:pt x="4643121" y="2225682"/>
                  <a:pt x="4618250" y="2243306"/>
                  <a:pt x="4589262" y="2243306"/>
                </a:cubicBezTo>
                <a:lnTo>
                  <a:pt x="69982" y="2243306"/>
                </a:lnTo>
                <a:cubicBezTo>
                  <a:pt x="31332" y="2243306"/>
                  <a:pt x="0" y="2211974"/>
                  <a:pt x="0" y="2173324"/>
                </a:cubicBezTo>
                <a:close/>
              </a:path>
            </a:pathLst>
          </a:cu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lang="ru-RU" sz="1800" dirty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ru-RU" dirty="0"/>
              <a:t>Фотография</a:t>
            </a:r>
          </a:p>
        </p:txBody>
      </p:sp>
      <p:sp>
        <p:nvSpPr>
          <p:cNvPr id="28" name="Picture Placeholder 14">
            <a:extLst>
              <a:ext uri="{FF2B5EF4-FFF2-40B4-BE49-F238E27FC236}">
                <a16:creationId xmlns:a16="http://schemas.microsoft.com/office/drawing/2014/main" xmlns="" id="{88F2BDCB-B8D5-46C5-B498-B34DD65BC9B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52929" y="4101930"/>
            <a:ext cx="2269387" cy="2243306"/>
          </a:xfrm>
          <a:custGeom>
            <a:avLst/>
            <a:gdLst>
              <a:gd name="connsiteX0" fmla="*/ 0 w 4659242"/>
              <a:gd name="connsiteY0" fmla="*/ 0 h 2243306"/>
              <a:gd name="connsiteX1" fmla="*/ 4659242 w 4659242"/>
              <a:gd name="connsiteY1" fmla="*/ 0 h 2243306"/>
              <a:gd name="connsiteX2" fmla="*/ 4659242 w 4659242"/>
              <a:gd name="connsiteY2" fmla="*/ 2173334 h 2243306"/>
              <a:gd name="connsiteX3" fmla="*/ 4653745 w 4659242"/>
              <a:gd name="connsiteY3" fmla="*/ 2200564 h 2243306"/>
              <a:gd name="connsiteX4" fmla="*/ 4589262 w 4659242"/>
              <a:gd name="connsiteY4" fmla="*/ 2243306 h 2243306"/>
              <a:gd name="connsiteX5" fmla="*/ 69982 w 4659242"/>
              <a:gd name="connsiteY5" fmla="*/ 2243306 h 2243306"/>
              <a:gd name="connsiteX6" fmla="*/ 0 w 4659242"/>
              <a:gd name="connsiteY6" fmla="*/ 2173324 h 2243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59242" h="2243306">
                <a:moveTo>
                  <a:pt x="0" y="0"/>
                </a:moveTo>
                <a:lnTo>
                  <a:pt x="4659242" y="0"/>
                </a:lnTo>
                <a:lnTo>
                  <a:pt x="4659242" y="2173334"/>
                </a:lnTo>
                <a:lnTo>
                  <a:pt x="4653745" y="2200564"/>
                </a:lnTo>
                <a:cubicBezTo>
                  <a:pt x="4643121" y="2225682"/>
                  <a:pt x="4618250" y="2243306"/>
                  <a:pt x="4589262" y="2243306"/>
                </a:cubicBezTo>
                <a:lnTo>
                  <a:pt x="69982" y="2243306"/>
                </a:lnTo>
                <a:cubicBezTo>
                  <a:pt x="31332" y="2243306"/>
                  <a:pt x="0" y="2211974"/>
                  <a:pt x="0" y="2173324"/>
                </a:cubicBezTo>
                <a:close/>
              </a:path>
            </a:pathLst>
          </a:cu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lang="ru-RU" sz="1800" dirty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ru-RU" dirty="0"/>
              <a:t>Фотография</a:t>
            </a:r>
          </a:p>
        </p:txBody>
      </p:sp>
      <p:sp>
        <p:nvSpPr>
          <p:cNvPr id="22" name="Picture Placeholder 14">
            <a:extLst>
              <a:ext uri="{FF2B5EF4-FFF2-40B4-BE49-F238E27FC236}">
                <a16:creationId xmlns:a16="http://schemas.microsoft.com/office/drawing/2014/main" xmlns="" id="{BD68CF29-070B-4282-BF53-C3A10620C79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830413" y="4101930"/>
            <a:ext cx="2269387" cy="2243306"/>
          </a:xfrm>
          <a:custGeom>
            <a:avLst/>
            <a:gdLst>
              <a:gd name="connsiteX0" fmla="*/ 0 w 4659242"/>
              <a:gd name="connsiteY0" fmla="*/ 0 h 2243306"/>
              <a:gd name="connsiteX1" fmla="*/ 4659242 w 4659242"/>
              <a:gd name="connsiteY1" fmla="*/ 0 h 2243306"/>
              <a:gd name="connsiteX2" fmla="*/ 4659242 w 4659242"/>
              <a:gd name="connsiteY2" fmla="*/ 2173334 h 2243306"/>
              <a:gd name="connsiteX3" fmla="*/ 4653745 w 4659242"/>
              <a:gd name="connsiteY3" fmla="*/ 2200564 h 2243306"/>
              <a:gd name="connsiteX4" fmla="*/ 4589262 w 4659242"/>
              <a:gd name="connsiteY4" fmla="*/ 2243306 h 2243306"/>
              <a:gd name="connsiteX5" fmla="*/ 69982 w 4659242"/>
              <a:gd name="connsiteY5" fmla="*/ 2243306 h 2243306"/>
              <a:gd name="connsiteX6" fmla="*/ 0 w 4659242"/>
              <a:gd name="connsiteY6" fmla="*/ 2173324 h 2243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59242" h="2243306">
                <a:moveTo>
                  <a:pt x="0" y="0"/>
                </a:moveTo>
                <a:lnTo>
                  <a:pt x="4659242" y="0"/>
                </a:lnTo>
                <a:lnTo>
                  <a:pt x="4659242" y="2173334"/>
                </a:lnTo>
                <a:lnTo>
                  <a:pt x="4653745" y="2200564"/>
                </a:lnTo>
                <a:cubicBezTo>
                  <a:pt x="4643121" y="2225682"/>
                  <a:pt x="4618250" y="2243306"/>
                  <a:pt x="4589262" y="2243306"/>
                </a:cubicBezTo>
                <a:lnTo>
                  <a:pt x="69982" y="2243306"/>
                </a:lnTo>
                <a:cubicBezTo>
                  <a:pt x="31332" y="2243306"/>
                  <a:pt x="0" y="2211974"/>
                  <a:pt x="0" y="2173324"/>
                </a:cubicBezTo>
                <a:close/>
              </a:path>
            </a:pathLst>
          </a:cu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lang="ru-RU" sz="1800" dirty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ru-RU" dirty="0"/>
              <a:t>Фотография</a:t>
            </a:r>
          </a:p>
        </p:txBody>
      </p:sp>
    </p:spTree>
    <p:extLst>
      <p:ext uri="{BB962C8B-B14F-4D97-AF65-F5344CB8AC3E}">
        <p14:creationId xmlns:p14="http://schemas.microsoft.com/office/powerpoint/2010/main" xmlns="" val="313040386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527" userDrawn="1">
          <p15:clr>
            <a:srgbClr val="A4A3A4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окап ноутбу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25355F3C-E6E3-4C63-B953-DD5EB36C0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03E8EC5-9DB4-4A6C-A7A6-D4BF7DFE28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92200" y="6620603"/>
            <a:ext cx="236538" cy="153888"/>
          </a:xfrm>
        </p:spPr>
        <p:txBody>
          <a:bodyPr/>
          <a:lstStyle/>
          <a:p>
            <a:fld id="{B6AA8A74-8566-41AB-BE36-77E5736D8C67}" type="slidenum">
              <a:rPr lang="ru-RU" smtClean="0"/>
              <a:pPr/>
              <a:t>‹#›</a:t>
            </a:fld>
            <a:endParaRPr lang="ru-RU" sz="1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B5CBE75-DB49-402A-A589-8CF0928E92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28738" y="6649906"/>
            <a:ext cx="9710420" cy="110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kumimoji="0" lang="ru-RU" sz="800" b="0" i="1" u="none" strike="noStrike" kern="1200" cap="none" spc="0" normalizeH="0" baseline="0" dirty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ru-RU" dirty="0"/>
          </a:p>
        </p:txBody>
      </p:sp>
      <p:pic>
        <p:nvPicPr>
          <p:cNvPr id="6" name="Picture 16" descr="A screenshot of a flat screen television&#10;&#10;Description automatically generated">
            <a:extLst>
              <a:ext uri="{FF2B5EF4-FFF2-40B4-BE49-F238E27FC236}">
                <a16:creationId xmlns:a16="http://schemas.microsoft.com/office/drawing/2014/main" xmlns="" id="{468BE97C-7BE9-4254-ADB9-BBADE1E30B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00111" y="1179094"/>
            <a:ext cx="9550185" cy="5639383"/>
          </a:xfrm>
          <a:prstGeom prst="rect">
            <a:avLst/>
          </a:prstGeom>
        </p:spPr>
      </p:pic>
      <p:sp>
        <p:nvSpPr>
          <p:cNvPr id="8" name="Рисунок 3">
            <a:extLst>
              <a:ext uri="{FF2B5EF4-FFF2-40B4-BE49-F238E27FC236}">
                <a16:creationId xmlns:a16="http://schemas.microsoft.com/office/drawing/2014/main" xmlns="" id="{D4E40A85-C800-414C-BEE1-B578D5514CD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014913" y="1516856"/>
            <a:ext cx="6238875" cy="3819525"/>
          </a:xfrm>
          <a:prstGeom prst="rect">
            <a:avLst/>
          </a:pr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ru-RU" sz="1800" dirty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ru-RU" dirty="0"/>
              <a:t>Вставьте</a:t>
            </a:r>
            <a:br>
              <a:rPr lang="ru-RU" dirty="0"/>
            </a:br>
            <a:r>
              <a:rPr lang="ru-RU" dirty="0"/>
              <a:t>скриншот</a:t>
            </a:r>
          </a:p>
        </p:txBody>
      </p:sp>
    </p:spTree>
    <p:extLst>
      <p:ext uri="{BB962C8B-B14F-4D97-AF65-F5344CB8AC3E}">
        <p14:creationId xmlns:p14="http://schemas.microsoft.com/office/powerpoint/2010/main" xmlns="" val="3892920114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527" userDrawn="1">
          <p15:clr>
            <a:srgbClr val="A4A3A4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окап телефо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22">
            <a:extLst>
              <a:ext uri="{FF2B5EF4-FFF2-40B4-BE49-F238E27FC236}">
                <a16:creationId xmlns:a16="http://schemas.microsoft.com/office/drawing/2014/main" xmlns="" id="{C784C029-6C93-413D-8699-4362434FDC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/>
          </a:blip>
          <a:srcRect l="34033" t="15463" r="28889" b="14498"/>
          <a:stretch/>
        </p:blipFill>
        <p:spPr>
          <a:xfrm>
            <a:off x="8442477" y="1060171"/>
            <a:ext cx="2918577" cy="5513074"/>
          </a:xfrm>
          <a:prstGeom prst="rect">
            <a:avLst/>
          </a:prstGeom>
          <a:noFill/>
          <a:ln>
            <a:noFill/>
          </a:ln>
          <a:effectLst>
            <a:outerShdw blurRad="342900" dist="114300" dir="2700000" algn="tl" rotWithShape="0">
              <a:srgbClr val="000000">
                <a:alpha val="30980"/>
              </a:srgbClr>
            </a:outerShdw>
          </a:effectLst>
        </p:spPr>
      </p:pic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25355F3C-E6E3-4C63-B953-DD5EB36C0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03E8EC5-9DB4-4A6C-A7A6-D4BF7DFE28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92200" y="6620603"/>
            <a:ext cx="236538" cy="153888"/>
          </a:xfrm>
        </p:spPr>
        <p:txBody>
          <a:bodyPr/>
          <a:lstStyle/>
          <a:p>
            <a:fld id="{B6AA8A74-8566-41AB-BE36-77E5736D8C67}" type="slidenum">
              <a:rPr lang="ru-RU" smtClean="0"/>
              <a:pPr/>
              <a:t>‹#›</a:t>
            </a:fld>
            <a:endParaRPr lang="ru-RU" sz="1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B5CBE75-DB49-402A-A589-8CF0928E92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28738" y="6649906"/>
            <a:ext cx="9710420" cy="110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kumimoji="0" lang="ru-RU" sz="800" b="0" i="1" u="none" strike="noStrike" kern="1200" cap="none" spc="0" normalizeH="0" baseline="0" dirty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ru-RU" dirty="0"/>
          </a:p>
        </p:txBody>
      </p:sp>
      <p:sp>
        <p:nvSpPr>
          <p:cNvPr id="11" name="Рисунок 21">
            <a:extLst>
              <a:ext uri="{FF2B5EF4-FFF2-40B4-BE49-F238E27FC236}">
                <a16:creationId xmlns:a16="http://schemas.microsoft.com/office/drawing/2014/main" xmlns="" id="{D48C7C90-CD98-4D00-8F58-3DFE15D1F7E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820589" y="1435154"/>
            <a:ext cx="2200456" cy="4779909"/>
          </a:xfrm>
          <a:custGeom>
            <a:avLst/>
            <a:gdLst>
              <a:gd name="connsiteX0" fmla="*/ 394614 w 1920529"/>
              <a:gd name="connsiteY0" fmla="*/ 295 h 4171841"/>
              <a:gd name="connsiteX1" fmla="*/ 433387 w 1920529"/>
              <a:gd name="connsiteY1" fmla="*/ 32559 h 4171841"/>
              <a:gd name="connsiteX2" fmla="*/ 439896 w 1920529"/>
              <a:gd name="connsiteY2" fmla="*/ 66237 h 4171841"/>
              <a:gd name="connsiteX3" fmla="*/ 496498 w 1920529"/>
              <a:gd name="connsiteY3" fmla="*/ 136991 h 4171841"/>
              <a:gd name="connsiteX4" fmla="*/ 622911 w 1920529"/>
              <a:gd name="connsiteY4" fmla="*/ 165009 h 4171841"/>
              <a:gd name="connsiteX5" fmla="*/ 1301480 w 1920529"/>
              <a:gd name="connsiteY5" fmla="*/ 165009 h 4171841"/>
              <a:gd name="connsiteX6" fmla="*/ 1413082 w 1920529"/>
              <a:gd name="connsiteY6" fmla="*/ 142934 h 4171841"/>
              <a:gd name="connsiteX7" fmla="*/ 1487325 w 1920529"/>
              <a:gd name="connsiteY7" fmla="*/ 46427 h 4171841"/>
              <a:gd name="connsiteX8" fmla="*/ 1541191 w 1920529"/>
              <a:gd name="connsiteY8" fmla="*/ 295 h 4171841"/>
              <a:gd name="connsiteX9" fmla="*/ 1690244 w 1920529"/>
              <a:gd name="connsiteY9" fmla="*/ 484 h 4171841"/>
              <a:gd name="connsiteX10" fmla="*/ 1809864 w 1920529"/>
              <a:gd name="connsiteY10" fmla="*/ 27182 h 4171841"/>
              <a:gd name="connsiteX11" fmla="*/ 1912599 w 1920529"/>
              <a:gd name="connsiteY11" fmla="*/ 180480 h 4171841"/>
              <a:gd name="connsiteX12" fmla="*/ 1920145 w 1920529"/>
              <a:gd name="connsiteY12" fmla="*/ 329062 h 4171841"/>
              <a:gd name="connsiteX13" fmla="*/ 1920428 w 1920529"/>
              <a:gd name="connsiteY13" fmla="*/ 2963247 h 4171841"/>
              <a:gd name="connsiteX14" fmla="*/ 1920334 w 1920529"/>
              <a:gd name="connsiteY14" fmla="*/ 3268147 h 4171841"/>
              <a:gd name="connsiteX15" fmla="*/ 1917409 w 1920529"/>
              <a:gd name="connsiteY15" fmla="*/ 3893887 h 4171841"/>
              <a:gd name="connsiteX16" fmla="*/ 1912881 w 1920529"/>
              <a:gd name="connsiteY16" fmla="*/ 4001431 h 4171841"/>
              <a:gd name="connsiteX17" fmla="*/ 1766092 w 1920529"/>
              <a:gd name="connsiteY17" fmla="*/ 4161993 h 4171841"/>
              <a:gd name="connsiteX18" fmla="*/ 1675246 w 1920529"/>
              <a:gd name="connsiteY18" fmla="*/ 4171427 h 4171841"/>
              <a:gd name="connsiteX19" fmla="*/ 246976 w 1920529"/>
              <a:gd name="connsiteY19" fmla="*/ 4171616 h 4171841"/>
              <a:gd name="connsiteX20" fmla="*/ 125186 w 1920529"/>
              <a:gd name="connsiteY20" fmla="*/ 4153787 h 4171841"/>
              <a:gd name="connsiteX21" fmla="*/ 43867 w 1920529"/>
              <a:gd name="connsiteY21" fmla="*/ 4090297 h 4171841"/>
              <a:gd name="connsiteX22" fmla="*/ 6604 w 1920529"/>
              <a:gd name="connsiteY22" fmla="*/ 3969451 h 4171841"/>
              <a:gd name="connsiteX23" fmla="*/ 0 w 1920529"/>
              <a:gd name="connsiteY23" fmla="*/ 2066664 h 4171841"/>
              <a:gd name="connsiteX24" fmla="*/ 2170 w 1920529"/>
              <a:gd name="connsiteY24" fmla="*/ 2066664 h 4171841"/>
              <a:gd name="connsiteX25" fmla="*/ 2548 w 1920529"/>
              <a:gd name="connsiteY25" fmla="*/ 303685 h 4171841"/>
              <a:gd name="connsiteX26" fmla="*/ 11321 w 1920529"/>
              <a:gd name="connsiteY26" fmla="*/ 171330 h 4171841"/>
              <a:gd name="connsiteX27" fmla="*/ 181695 w 1920529"/>
              <a:gd name="connsiteY27" fmla="*/ 5107 h 4171841"/>
              <a:gd name="connsiteX28" fmla="*/ 252447 w 1920529"/>
              <a:gd name="connsiteY28" fmla="*/ 484 h 4171841"/>
              <a:gd name="connsiteX29" fmla="*/ 394614 w 1920529"/>
              <a:gd name="connsiteY29" fmla="*/ 295 h 4171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920529" h="4171841">
                <a:moveTo>
                  <a:pt x="394614" y="295"/>
                </a:moveTo>
                <a:cubicBezTo>
                  <a:pt x="420934" y="484"/>
                  <a:pt x="428009" y="6805"/>
                  <a:pt x="433387" y="32559"/>
                </a:cubicBezTo>
                <a:cubicBezTo>
                  <a:pt x="435651" y="43786"/>
                  <a:pt x="437538" y="55106"/>
                  <a:pt x="439896" y="66237"/>
                </a:cubicBezTo>
                <a:cubicBezTo>
                  <a:pt x="446972" y="99161"/>
                  <a:pt x="466688" y="121897"/>
                  <a:pt x="496498" y="136991"/>
                </a:cubicBezTo>
                <a:cubicBezTo>
                  <a:pt x="536308" y="157085"/>
                  <a:pt x="579044" y="164820"/>
                  <a:pt x="622911" y="165009"/>
                </a:cubicBezTo>
                <a:cubicBezTo>
                  <a:pt x="849132" y="165574"/>
                  <a:pt x="1075353" y="165480"/>
                  <a:pt x="1301480" y="165009"/>
                </a:cubicBezTo>
                <a:cubicBezTo>
                  <a:pt x="1339782" y="164915"/>
                  <a:pt x="1377233" y="158027"/>
                  <a:pt x="1413082" y="142934"/>
                </a:cubicBezTo>
                <a:cubicBezTo>
                  <a:pt x="1456571" y="124633"/>
                  <a:pt x="1480627" y="92841"/>
                  <a:pt x="1487325" y="46427"/>
                </a:cubicBezTo>
                <a:cubicBezTo>
                  <a:pt x="1493740" y="1994"/>
                  <a:pt x="1496382" y="295"/>
                  <a:pt x="1541191" y="295"/>
                </a:cubicBezTo>
                <a:cubicBezTo>
                  <a:pt x="1590907" y="295"/>
                  <a:pt x="1640529" y="-82"/>
                  <a:pt x="1690244" y="484"/>
                </a:cubicBezTo>
                <a:cubicBezTo>
                  <a:pt x="1731848" y="956"/>
                  <a:pt x="1772696" y="6994"/>
                  <a:pt x="1809864" y="27182"/>
                </a:cubicBezTo>
                <a:cubicBezTo>
                  <a:pt x="1870713" y="60200"/>
                  <a:pt x="1905711" y="111991"/>
                  <a:pt x="1912599" y="180480"/>
                </a:cubicBezTo>
                <a:cubicBezTo>
                  <a:pt x="1917598" y="229724"/>
                  <a:pt x="1920145" y="279534"/>
                  <a:pt x="1920145" y="329062"/>
                </a:cubicBezTo>
                <a:cubicBezTo>
                  <a:pt x="1920523" y="1207155"/>
                  <a:pt x="1920428" y="2085155"/>
                  <a:pt x="1920428" y="2963247"/>
                </a:cubicBezTo>
                <a:cubicBezTo>
                  <a:pt x="1920428" y="3064849"/>
                  <a:pt x="1920711" y="3166544"/>
                  <a:pt x="1920334" y="3268147"/>
                </a:cubicBezTo>
                <a:cubicBezTo>
                  <a:pt x="1919579" y="3476726"/>
                  <a:pt x="1918730" y="3685306"/>
                  <a:pt x="1917409" y="3893887"/>
                </a:cubicBezTo>
                <a:cubicBezTo>
                  <a:pt x="1917221" y="3929735"/>
                  <a:pt x="1915334" y="3965677"/>
                  <a:pt x="1912881" y="4001431"/>
                </a:cubicBezTo>
                <a:cubicBezTo>
                  <a:pt x="1907410" y="4080204"/>
                  <a:pt x="1847789" y="4146145"/>
                  <a:pt x="1766092" y="4161993"/>
                </a:cubicBezTo>
                <a:cubicBezTo>
                  <a:pt x="1736281" y="4167749"/>
                  <a:pt x="1705528" y="4171333"/>
                  <a:pt x="1675246" y="4171427"/>
                </a:cubicBezTo>
                <a:cubicBezTo>
                  <a:pt x="1199124" y="4171994"/>
                  <a:pt x="723097" y="4171900"/>
                  <a:pt x="246976" y="4171616"/>
                </a:cubicBezTo>
                <a:cubicBezTo>
                  <a:pt x="205750" y="4171616"/>
                  <a:pt x="164808" y="4166805"/>
                  <a:pt x="125186" y="4153787"/>
                </a:cubicBezTo>
                <a:cubicBezTo>
                  <a:pt x="90281" y="4142371"/>
                  <a:pt x="63207" y="4121335"/>
                  <a:pt x="43867" y="4090297"/>
                </a:cubicBezTo>
                <a:cubicBezTo>
                  <a:pt x="20849" y="4053317"/>
                  <a:pt x="6698" y="4013978"/>
                  <a:pt x="6604" y="3969451"/>
                </a:cubicBezTo>
                <a:cubicBezTo>
                  <a:pt x="4623" y="3335126"/>
                  <a:pt x="2264" y="2700895"/>
                  <a:pt x="0" y="2066664"/>
                </a:cubicBezTo>
                <a:cubicBezTo>
                  <a:pt x="755" y="2066664"/>
                  <a:pt x="1510" y="2066664"/>
                  <a:pt x="2170" y="2066664"/>
                </a:cubicBezTo>
                <a:cubicBezTo>
                  <a:pt x="2170" y="1479036"/>
                  <a:pt x="1981" y="891314"/>
                  <a:pt x="2548" y="303685"/>
                </a:cubicBezTo>
                <a:cubicBezTo>
                  <a:pt x="2548" y="259535"/>
                  <a:pt x="5944" y="215102"/>
                  <a:pt x="11321" y="171330"/>
                </a:cubicBezTo>
                <a:cubicBezTo>
                  <a:pt x="23679" y="71710"/>
                  <a:pt x="102829" y="15107"/>
                  <a:pt x="181695" y="5107"/>
                </a:cubicBezTo>
                <a:cubicBezTo>
                  <a:pt x="205090" y="2182"/>
                  <a:pt x="228863" y="768"/>
                  <a:pt x="252447" y="484"/>
                </a:cubicBezTo>
                <a:cubicBezTo>
                  <a:pt x="299805" y="-270"/>
                  <a:pt x="347256" y="13"/>
                  <a:pt x="394614" y="295"/>
                </a:cubicBezTo>
                <a:close/>
              </a:path>
            </a:pathLst>
          </a:cu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800" dirty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ru-RU" dirty="0"/>
              <a:t>Вставьте</a:t>
            </a:r>
            <a:br>
              <a:rPr lang="ru-RU" dirty="0"/>
            </a:br>
            <a:r>
              <a:rPr lang="ru-RU" dirty="0"/>
              <a:t>скриншот</a:t>
            </a:r>
          </a:p>
        </p:txBody>
      </p:sp>
    </p:spTree>
    <p:extLst>
      <p:ext uri="{BB962C8B-B14F-4D97-AF65-F5344CB8AC3E}">
        <p14:creationId xmlns:p14="http://schemas.microsoft.com/office/powerpoint/2010/main" xmlns="" val="2714652607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527" userDrawn="1">
          <p15:clr>
            <a:srgbClr val="A4A3A4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_мало текста с фотографией на прозрачном фоне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EA542E-FC3E-450E-9732-E4DA99B10B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2561" y="3226252"/>
            <a:ext cx="5646399" cy="1015663"/>
          </a:xfrm>
        </p:spPr>
        <p:txBody>
          <a:bodyPr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6600" cap="all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xmlns="" id="{E7381719-C377-4979-B410-BA170EE9C31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02561" y="2719750"/>
            <a:ext cx="5646399" cy="249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en-US" sz="1800" kern="12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200" kern="1200" dirty="0" smtClean="0">
                <a:solidFill>
                  <a:schemeClr val="bg2"/>
                </a:solidFill>
                <a:latin typeface="Euclid Circular A Light" panose="020B0304000000000000" pitchFamily="34" charset="-52"/>
                <a:ea typeface="Euclid Circular A Light" panose="020B0304000000000000" pitchFamily="34" charset="-52"/>
                <a:cs typeface="+mn-cs"/>
              </a:defRPr>
            </a:lvl2pPr>
            <a:lvl3pPr marL="9144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ru-RU" sz="150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Подзаголовок</a:t>
            </a:r>
            <a:endParaRPr lang="en-US" dirty="0"/>
          </a:p>
        </p:txBody>
      </p:sp>
      <p:sp>
        <p:nvSpPr>
          <p:cNvPr id="10" name="Parallelogram 9">
            <a:extLst>
              <a:ext uri="{FF2B5EF4-FFF2-40B4-BE49-F238E27FC236}">
                <a16:creationId xmlns:a16="http://schemas.microsoft.com/office/drawing/2014/main" xmlns="" id="{8050BB05-5048-49ED-8299-2B4E13DC7B05}"/>
              </a:ext>
            </a:extLst>
          </p:cNvPr>
          <p:cNvSpPr/>
          <p:nvPr userDrawn="1"/>
        </p:nvSpPr>
        <p:spPr>
          <a:xfrm>
            <a:off x="6854701" y="0"/>
            <a:ext cx="4953000" cy="6858000"/>
          </a:xfrm>
          <a:prstGeom prst="parallelogram">
            <a:avLst>
              <a:gd name="adj" fmla="val 33016"/>
            </a:avLst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Parallelogram 11">
            <a:extLst>
              <a:ext uri="{FF2B5EF4-FFF2-40B4-BE49-F238E27FC236}">
                <a16:creationId xmlns:a16="http://schemas.microsoft.com/office/drawing/2014/main" xmlns="" id="{5893646B-1B1A-4AF3-96AC-431E4DC9FC8C}"/>
              </a:ext>
            </a:extLst>
          </p:cNvPr>
          <p:cNvSpPr/>
          <p:nvPr userDrawn="1"/>
        </p:nvSpPr>
        <p:spPr>
          <a:xfrm rot="10800000">
            <a:off x="6679888" y="0"/>
            <a:ext cx="2371601" cy="4253049"/>
          </a:xfrm>
          <a:prstGeom prst="parallelogram">
            <a:avLst>
              <a:gd name="adj" fmla="val 42841"/>
            </a:avLst>
          </a:prstGeom>
          <a:gradFill>
            <a:gsLst>
              <a:gs pos="0">
                <a:schemeClr val="bg1">
                  <a:alpha val="40000"/>
                </a:schemeClr>
              </a:gs>
              <a:gs pos="83000">
                <a:schemeClr val="bg1">
                  <a:alpha val="0"/>
                </a:schemeClr>
              </a:gs>
            </a:gsLst>
            <a:lin ang="162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Parallelogram 12">
            <a:extLst>
              <a:ext uri="{FF2B5EF4-FFF2-40B4-BE49-F238E27FC236}">
                <a16:creationId xmlns:a16="http://schemas.microsoft.com/office/drawing/2014/main" xmlns="" id="{94B0E331-9DE8-4CDE-8EC8-AE3BDF142FB1}"/>
              </a:ext>
            </a:extLst>
          </p:cNvPr>
          <p:cNvSpPr/>
          <p:nvPr userDrawn="1"/>
        </p:nvSpPr>
        <p:spPr>
          <a:xfrm rot="10800000">
            <a:off x="9436100" y="0"/>
            <a:ext cx="2371601" cy="4253049"/>
          </a:xfrm>
          <a:prstGeom prst="parallelogram">
            <a:avLst>
              <a:gd name="adj" fmla="val 42841"/>
            </a:avLst>
          </a:prstGeom>
          <a:gradFill>
            <a:gsLst>
              <a:gs pos="0">
                <a:schemeClr val="accent1">
                  <a:alpha val="40000"/>
                </a:schemeClr>
              </a:gs>
              <a:gs pos="83000">
                <a:schemeClr val="accent1">
                  <a:alpha val="0"/>
                </a:schemeClr>
              </a:gs>
            </a:gsLst>
            <a:lin ang="162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Parallelogram 15">
            <a:extLst>
              <a:ext uri="{FF2B5EF4-FFF2-40B4-BE49-F238E27FC236}">
                <a16:creationId xmlns:a16="http://schemas.microsoft.com/office/drawing/2014/main" xmlns="" id="{26D9F0BC-F3EF-40D6-ACE3-04CB7CE323AC}"/>
              </a:ext>
            </a:extLst>
          </p:cNvPr>
          <p:cNvSpPr/>
          <p:nvPr userDrawn="1"/>
        </p:nvSpPr>
        <p:spPr>
          <a:xfrm rot="10800000">
            <a:off x="9795973" y="0"/>
            <a:ext cx="2371601" cy="4253049"/>
          </a:xfrm>
          <a:prstGeom prst="parallelogram">
            <a:avLst>
              <a:gd name="adj" fmla="val 43069"/>
            </a:avLst>
          </a:prstGeom>
          <a:gradFill>
            <a:gsLst>
              <a:gs pos="0">
                <a:schemeClr val="accent1">
                  <a:alpha val="20000"/>
                </a:schemeClr>
              </a:gs>
              <a:gs pos="63000">
                <a:schemeClr val="accent1">
                  <a:alpha val="0"/>
                </a:schemeClr>
              </a:gs>
            </a:gsLst>
            <a:lin ang="162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C3E305ED-1B42-46C9-AAD3-23868C01716F}"/>
              </a:ext>
            </a:extLst>
          </p:cNvPr>
          <p:cNvSpPr/>
          <p:nvPr userDrawn="1"/>
        </p:nvSpPr>
        <p:spPr>
          <a:xfrm>
            <a:off x="0" y="2694349"/>
            <a:ext cx="438150" cy="2634665"/>
          </a:xfrm>
          <a:prstGeom prst="rect">
            <a:avLst/>
          </a:prstGeom>
          <a:solidFill>
            <a:schemeClr val="accent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Parallelogram 20">
            <a:extLst>
              <a:ext uri="{FF2B5EF4-FFF2-40B4-BE49-F238E27FC236}">
                <a16:creationId xmlns:a16="http://schemas.microsoft.com/office/drawing/2014/main" xmlns="" id="{175C1BAA-F52A-4AC4-B31E-9E2FE68196FB}"/>
              </a:ext>
            </a:extLst>
          </p:cNvPr>
          <p:cNvSpPr/>
          <p:nvPr userDrawn="1"/>
        </p:nvSpPr>
        <p:spPr>
          <a:xfrm>
            <a:off x="9839803" y="2604951"/>
            <a:ext cx="2371601" cy="4253049"/>
          </a:xfrm>
          <a:prstGeom prst="parallelogram">
            <a:avLst>
              <a:gd name="adj" fmla="val 42841"/>
            </a:avLst>
          </a:prstGeom>
          <a:gradFill>
            <a:gsLst>
              <a:gs pos="0">
                <a:schemeClr val="bg1">
                  <a:alpha val="40000"/>
                </a:schemeClr>
              </a:gs>
              <a:gs pos="83000">
                <a:schemeClr val="bg1">
                  <a:alpha val="0"/>
                </a:schemeClr>
              </a:gs>
            </a:gsLst>
            <a:lin ang="162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6AF26E17-2DA5-4B8A-8A62-539DF9DF7346}"/>
              </a:ext>
            </a:extLst>
          </p:cNvPr>
          <p:cNvSpPr/>
          <p:nvPr userDrawn="1"/>
        </p:nvSpPr>
        <p:spPr>
          <a:xfrm>
            <a:off x="0" y="0"/>
            <a:ext cx="12192000" cy="72000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 Placeholder 13">
            <a:extLst>
              <a:ext uri="{FF2B5EF4-FFF2-40B4-BE49-F238E27FC236}">
                <a16:creationId xmlns:a16="http://schemas.microsoft.com/office/drawing/2014/main" xmlns="" id="{5E70B1A3-E8AD-4745-B504-CF22EE6FB26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2561" y="4231566"/>
            <a:ext cx="5646399" cy="5787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4800"/>
              </a:lnSpc>
              <a:buNone/>
              <a:defRPr lang="en-US" sz="3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200" kern="1200" dirty="0" smtClean="0">
                <a:solidFill>
                  <a:schemeClr val="bg2"/>
                </a:solidFill>
                <a:latin typeface="Euclid Circular A Light" panose="020B0304000000000000" pitchFamily="34" charset="-52"/>
                <a:ea typeface="Euclid Circular A Light" panose="020B0304000000000000" pitchFamily="34" charset="-52"/>
                <a:cs typeface="+mn-cs"/>
              </a:defRPr>
            </a:lvl2pPr>
            <a:lvl3pPr marL="9144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ru-RU" sz="150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В две или три строки</a:t>
            </a:r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xmlns="" id="{8BFE6F6F-2C5A-4EBD-94D9-A848AD5BB7A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48960" y="433951"/>
            <a:ext cx="4550840" cy="6424049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lang="ru-RU" sz="1800" dirty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ru-RU" dirty="0"/>
              <a:t>Фотография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xmlns="" id="{58FB3386-438F-4586-9B4C-D202D909F4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09137" y="495215"/>
            <a:ext cx="1567363" cy="477023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5873D3B3-185C-4E02-A8C5-6D74EDB79CCA}"/>
              </a:ext>
            </a:extLst>
          </p:cNvPr>
          <p:cNvCxnSpPr/>
          <p:nvPr userDrawn="1"/>
        </p:nvCxnSpPr>
        <p:spPr>
          <a:xfrm>
            <a:off x="2887278" y="497955"/>
            <a:ext cx="0" cy="472914"/>
          </a:xfrm>
          <a:prstGeom prst="line">
            <a:avLst/>
          </a:prstGeom>
          <a:ln w="127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Рисунок 16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510FE863-08A9-40CB-B213-C44E5EA0510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10430" y="489643"/>
            <a:ext cx="238752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5102544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окап онлайн-клас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hoji, building&#10;&#10;Description automatically generated">
            <a:extLst>
              <a:ext uri="{FF2B5EF4-FFF2-40B4-BE49-F238E27FC236}">
                <a16:creationId xmlns:a16="http://schemas.microsoft.com/office/drawing/2014/main" xmlns="" id="{F872D83B-9F67-43CD-A259-38D41C4292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33177" y="2078515"/>
            <a:ext cx="5158694" cy="3024821"/>
          </a:xfrm>
          <a:prstGeom prst="rect">
            <a:avLst/>
          </a:prstGeom>
        </p:spPr>
      </p:pic>
      <p:sp>
        <p:nvSpPr>
          <p:cNvPr id="10" name="Рисунок 10">
            <a:extLst>
              <a:ext uri="{FF2B5EF4-FFF2-40B4-BE49-F238E27FC236}">
                <a16:creationId xmlns:a16="http://schemas.microsoft.com/office/drawing/2014/main" xmlns="" id="{95D247D2-83AF-4DB7-BBBE-5F11EF99589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91275" y="2134253"/>
            <a:ext cx="1642766" cy="922591"/>
          </a:xfrm>
          <a:prstGeom prst="rect">
            <a:avLst/>
          </a:pr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ru-RU" dirty="0"/>
              <a:t>Вставьте</a:t>
            </a:r>
            <a:br>
              <a:rPr lang="ru-RU" dirty="0"/>
            </a:br>
            <a:r>
              <a:rPr lang="ru-RU" dirty="0"/>
              <a:t>скриншот</a:t>
            </a:r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25355F3C-E6E3-4C63-B953-DD5EB36C0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03E8EC5-9DB4-4A6C-A7A6-D4BF7DFE28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92200" y="6620603"/>
            <a:ext cx="236538" cy="153888"/>
          </a:xfrm>
        </p:spPr>
        <p:txBody>
          <a:bodyPr/>
          <a:lstStyle/>
          <a:p>
            <a:fld id="{B6AA8A74-8566-41AB-BE36-77E5736D8C67}" type="slidenum">
              <a:rPr lang="ru-RU" smtClean="0"/>
              <a:pPr/>
              <a:t>‹#›</a:t>
            </a:fld>
            <a:endParaRPr lang="ru-RU" sz="1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B5CBE75-DB49-402A-A589-8CF0928E92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28738" y="6649906"/>
            <a:ext cx="9710420" cy="110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kumimoji="0" lang="ru-RU" sz="800" b="0" i="1" u="none" strike="noStrike" kern="1200" cap="none" spc="0" normalizeH="0" baseline="0" dirty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ru-RU" dirty="0"/>
          </a:p>
        </p:txBody>
      </p:sp>
      <p:sp>
        <p:nvSpPr>
          <p:cNvPr id="21" name="Рисунок 10">
            <a:extLst>
              <a:ext uri="{FF2B5EF4-FFF2-40B4-BE49-F238E27FC236}">
                <a16:creationId xmlns:a16="http://schemas.microsoft.com/office/drawing/2014/main" xmlns="" id="{F6C1A6F8-E482-4CD3-B793-FB37F40D25B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083550" y="2134253"/>
            <a:ext cx="1642766" cy="922591"/>
          </a:xfrm>
          <a:prstGeom prst="rect">
            <a:avLst/>
          </a:pr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ru-RU" dirty="0"/>
              <a:t>Вставьте</a:t>
            </a:r>
            <a:br>
              <a:rPr lang="ru-RU" dirty="0"/>
            </a:br>
            <a:r>
              <a:rPr lang="ru-RU" dirty="0"/>
              <a:t>скриншот</a:t>
            </a:r>
          </a:p>
        </p:txBody>
      </p:sp>
      <p:sp>
        <p:nvSpPr>
          <p:cNvPr id="22" name="Рисунок 10">
            <a:extLst>
              <a:ext uri="{FF2B5EF4-FFF2-40B4-BE49-F238E27FC236}">
                <a16:creationId xmlns:a16="http://schemas.microsoft.com/office/drawing/2014/main" xmlns="" id="{14172962-67DB-49D3-B3D9-994E0D24582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778206" y="2134253"/>
            <a:ext cx="1642766" cy="922591"/>
          </a:xfrm>
          <a:prstGeom prst="rect">
            <a:avLst/>
          </a:pr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ru-RU" dirty="0"/>
              <a:t>Вставьте</a:t>
            </a:r>
            <a:br>
              <a:rPr lang="ru-RU" dirty="0"/>
            </a:br>
            <a:r>
              <a:rPr lang="ru-RU" dirty="0"/>
              <a:t>скриншот</a:t>
            </a:r>
          </a:p>
        </p:txBody>
      </p:sp>
      <p:sp>
        <p:nvSpPr>
          <p:cNvPr id="23" name="Рисунок 10">
            <a:extLst>
              <a:ext uri="{FF2B5EF4-FFF2-40B4-BE49-F238E27FC236}">
                <a16:creationId xmlns:a16="http://schemas.microsoft.com/office/drawing/2014/main" xmlns="" id="{ABC80502-55AA-425A-A0D5-5AB24ACACDE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391275" y="3105804"/>
            <a:ext cx="1642766" cy="922591"/>
          </a:xfrm>
          <a:prstGeom prst="rect">
            <a:avLst/>
          </a:pr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ru-RU" dirty="0"/>
              <a:t>Вставьте</a:t>
            </a:r>
            <a:br>
              <a:rPr lang="ru-RU" dirty="0"/>
            </a:br>
            <a:r>
              <a:rPr lang="ru-RU" dirty="0"/>
              <a:t>скриншот</a:t>
            </a:r>
          </a:p>
        </p:txBody>
      </p:sp>
      <p:sp>
        <p:nvSpPr>
          <p:cNvPr id="24" name="Рисунок 10">
            <a:extLst>
              <a:ext uri="{FF2B5EF4-FFF2-40B4-BE49-F238E27FC236}">
                <a16:creationId xmlns:a16="http://schemas.microsoft.com/office/drawing/2014/main" xmlns="" id="{B4385FE8-FF45-4D1A-A3A6-BD013E519ACB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083550" y="3105804"/>
            <a:ext cx="1642766" cy="922591"/>
          </a:xfrm>
          <a:prstGeom prst="rect">
            <a:avLst/>
          </a:pr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ru-RU" dirty="0"/>
              <a:t>Вставьте</a:t>
            </a:r>
            <a:br>
              <a:rPr lang="ru-RU" dirty="0"/>
            </a:br>
            <a:r>
              <a:rPr lang="ru-RU" dirty="0"/>
              <a:t>скриншот</a:t>
            </a:r>
          </a:p>
        </p:txBody>
      </p:sp>
      <p:sp>
        <p:nvSpPr>
          <p:cNvPr id="25" name="Рисунок 10">
            <a:extLst>
              <a:ext uri="{FF2B5EF4-FFF2-40B4-BE49-F238E27FC236}">
                <a16:creationId xmlns:a16="http://schemas.microsoft.com/office/drawing/2014/main" xmlns="" id="{2C5D671B-ADA7-4ED6-BFE9-E07133738969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778206" y="3105804"/>
            <a:ext cx="1642766" cy="922591"/>
          </a:xfrm>
          <a:prstGeom prst="rect">
            <a:avLst/>
          </a:pr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ru-RU" dirty="0"/>
              <a:t>Вставьте</a:t>
            </a:r>
            <a:br>
              <a:rPr lang="ru-RU" dirty="0"/>
            </a:br>
            <a:r>
              <a:rPr lang="ru-RU" dirty="0"/>
              <a:t>скриншот</a:t>
            </a:r>
          </a:p>
        </p:txBody>
      </p:sp>
      <p:sp>
        <p:nvSpPr>
          <p:cNvPr id="26" name="Рисунок 10">
            <a:extLst>
              <a:ext uri="{FF2B5EF4-FFF2-40B4-BE49-F238E27FC236}">
                <a16:creationId xmlns:a16="http://schemas.microsoft.com/office/drawing/2014/main" xmlns="" id="{BA0C9B24-D7DB-47FE-AC55-D65EF4D8321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391275" y="4084498"/>
            <a:ext cx="1642766" cy="922591"/>
          </a:xfrm>
          <a:prstGeom prst="rect">
            <a:avLst/>
          </a:pr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ru-RU" dirty="0"/>
              <a:t>Вставьте</a:t>
            </a:r>
            <a:br>
              <a:rPr lang="ru-RU" dirty="0"/>
            </a:br>
            <a:r>
              <a:rPr lang="ru-RU" dirty="0"/>
              <a:t>скриншот</a:t>
            </a:r>
          </a:p>
        </p:txBody>
      </p:sp>
      <p:sp>
        <p:nvSpPr>
          <p:cNvPr id="27" name="Рисунок 10">
            <a:extLst>
              <a:ext uri="{FF2B5EF4-FFF2-40B4-BE49-F238E27FC236}">
                <a16:creationId xmlns:a16="http://schemas.microsoft.com/office/drawing/2014/main" xmlns="" id="{B08A2850-6739-4559-B58D-9D7A351CE647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083550" y="4084498"/>
            <a:ext cx="1642766" cy="922591"/>
          </a:xfrm>
          <a:prstGeom prst="rect">
            <a:avLst/>
          </a:pr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ru-RU" dirty="0"/>
              <a:t>Вставьте</a:t>
            </a:r>
            <a:br>
              <a:rPr lang="ru-RU" dirty="0"/>
            </a:br>
            <a:r>
              <a:rPr lang="ru-RU" dirty="0"/>
              <a:t>скриншот</a:t>
            </a:r>
          </a:p>
        </p:txBody>
      </p:sp>
      <p:sp>
        <p:nvSpPr>
          <p:cNvPr id="28" name="Рисунок 10">
            <a:extLst>
              <a:ext uri="{FF2B5EF4-FFF2-40B4-BE49-F238E27FC236}">
                <a16:creationId xmlns:a16="http://schemas.microsoft.com/office/drawing/2014/main" xmlns="" id="{0D21383A-808B-4C97-9A6F-83EE82AF2288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778206" y="4084498"/>
            <a:ext cx="1642766" cy="922591"/>
          </a:xfrm>
          <a:prstGeom prst="rect">
            <a:avLst/>
          </a:pr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ru-RU" dirty="0"/>
              <a:t>Вставьте</a:t>
            </a:r>
            <a:br>
              <a:rPr lang="ru-RU" dirty="0"/>
            </a:br>
            <a:r>
              <a:rPr lang="ru-RU" dirty="0"/>
              <a:t>скриншот</a:t>
            </a:r>
          </a:p>
        </p:txBody>
      </p:sp>
    </p:spTree>
    <p:extLst>
      <p:ext uri="{BB962C8B-B14F-4D97-AF65-F5344CB8AC3E}">
        <p14:creationId xmlns:p14="http://schemas.microsoft.com/office/powerpoint/2010/main" xmlns="" val="1287740947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527" userDrawn="1">
          <p15:clr>
            <a:srgbClr val="A4A3A4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окап онлайн-класс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hoji, building&#10;&#10;Description automatically generated">
            <a:extLst>
              <a:ext uri="{FF2B5EF4-FFF2-40B4-BE49-F238E27FC236}">
                <a16:creationId xmlns:a16="http://schemas.microsoft.com/office/drawing/2014/main" xmlns="" id="{F872D83B-9F67-43CD-A259-38D41C4292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33177" y="2078515"/>
            <a:ext cx="5158694" cy="3024821"/>
          </a:xfrm>
          <a:prstGeom prst="rect">
            <a:avLst/>
          </a:prstGeom>
        </p:spPr>
      </p:pic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25355F3C-E6E3-4C63-B953-DD5EB36C0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03E8EC5-9DB4-4A6C-A7A6-D4BF7DFE28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92200" y="6620603"/>
            <a:ext cx="236538" cy="153888"/>
          </a:xfrm>
        </p:spPr>
        <p:txBody>
          <a:bodyPr/>
          <a:lstStyle/>
          <a:p>
            <a:fld id="{B6AA8A74-8566-41AB-BE36-77E5736D8C67}" type="slidenum">
              <a:rPr lang="ru-RU" smtClean="0"/>
              <a:pPr/>
              <a:t>‹#›</a:t>
            </a:fld>
            <a:endParaRPr lang="ru-RU" sz="1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B5CBE75-DB49-402A-A589-8CF0928E92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28738" y="6649906"/>
            <a:ext cx="9710420" cy="110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kumimoji="0" lang="ru-RU" sz="800" b="0" i="1" u="none" strike="noStrike" kern="1200" cap="none" spc="0" normalizeH="0" baseline="0" dirty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ru-RU" dirty="0"/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xmlns="" id="{CE9E0BF2-5738-4018-ABD3-24A059B08FA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91276" y="2134253"/>
            <a:ext cx="5029697" cy="2872836"/>
          </a:xfrm>
          <a:custGeom>
            <a:avLst/>
            <a:gdLst>
              <a:gd name="connsiteX0" fmla="*/ 3386931 w 5029697"/>
              <a:gd name="connsiteY0" fmla="*/ 1950245 h 2872836"/>
              <a:gd name="connsiteX1" fmla="*/ 5029697 w 5029697"/>
              <a:gd name="connsiteY1" fmla="*/ 1950245 h 2872836"/>
              <a:gd name="connsiteX2" fmla="*/ 5029697 w 5029697"/>
              <a:gd name="connsiteY2" fmla="*/ 2872836 h 2872836"/>
              <a:gd name="connsiteX3" fmla="*/ 3386931 w 5029697"/>
              <a:gd name="connsiteY3" fmla="*/ 2872836 h 2872836"/>
              <a:gd name="connsiteX4" fmla="*/ 1692275 w 5029697"/>
              <a:gd name="connsiteY4" fmla="*/ 1950245 h 2872836"/>
              <a:gd name="connsiteX5" fmla="*/ 3335041 w 5029697"/>
              <a:gd name="connsiteY5" fmla="*/ 1950245 h 2872836"/>
              <a:gd name="connsiteX6" fmla="*/ 3335041 w 5029697"/>
              <a:gd name="connsiteY6" fmla="*/ 2872836 h 2872836"/>
              <a:gd name="connsiteX7" fmla="*/ 1692275 w 5029697"/>
              <a:gd name="connsiteY7" fmla="*/ 2872836 h 2872836"/>
              <a:gd name="connsiteX8" fmla="*/ 0 w 5029697"/>
              <a:gd name="connsiteY8" fmla="*/ 1950245 h 2872836"/>
              <a:gd name="connsiteX9" fmla="*/ 1642766 w 5029697"/>
              <a:gd name="connsiteY9" fmla="*/ 1950245 h 2872836"/>
              <a:gd name="connsiteX10" fmla="*/ 1642766 w 5029697"/>
              <a:gd name="connsiteY10" fmla="*/ 2872836 h 2872836"/>
              <a:gd name="connsiteX11" fmla="*/ 0 w 5029697"/>
              <a:gd name="connsiteY11" fmla="*/ 2872836 h 2872836"/>
              <a:gd name="connsiteX12" fmla="*/ 3386931 w 5029697"/>
              <a:gd name="connsiteY12" fmla="*/ 971551 h 2872836"/>
              <a:gd name="connsiteX13" fmla="*/ 5029697 w 5029697"/>
              <a:gd name="connsiteY13" fmla="*/ 971551 h 2872836"/>
              <a:gd name="connsiteX14" fmla="*/ 5029697 w 5029697"/>
              <a:gd name="connsiteY14" fmla="*/ 1894142 h 2872836"/>
              <a:gd name="connsiteX15" fmla="*/ 3386931 w 5029697"/>
              <a:gd name="connsiteY15" fmla="*/ 1894142 h 2872836"/>
              <a:gd name="connsiteX16" fmla="*/ 1692275 w 5029697"/>
              <a:gd name="connsiteY16" fmla="*/ 971551 h 2872836"/>
              <a:gd name="connsiteX17" fmla="*/ 3335041 w 5029697"/>
              <a:gd name="connsiteY17" fmla="*/ 971551 h 2872836"/>
              <a:gd name="connsiteX18" fmla="*/ 3335041 w 5029697"/>
              <a:gd name="connsiteY18" fmla="*/ 1894142 h 2872836"/>
              <a:gd name="connsiteX19" fmla="*/ 1692275 w 5029697"/>
              <a:gd name="connsiteY19" fmla="*/ 1894142 h 2872836"/>
              <a:gd name="connsiteX20" fmla="*/ 0 w 5029697"/>
              <a:gd name="connsiteY20" fmla="*/ 971551 h 2872836"/>
              <a:gd name="connsiteX21" fmla="*/ 1642766 w 5029697"/>
              <a:gd name="connsiteY21" fmla="*/ 971551 h 2872836"/>
              <a:gd name="connsiteX22" fmla="*/ 1642766 w 5029697"/>
              <a:gd name="connsiteY22" fmla="*/ 1894142 h 2872836"/>
              <a:gd name="connsiteX23" fmla="*/ 0 w 5029697"/>
              <a:gd name="connsiteY23" fmla="*/ 1894142 h 2872836"/>
              <a:gd name="connsiteX24" fmla="*/ 3386931 w 5029697"/>
              <a:gd name="connsiteY24" fmla="*/ 0 h 2872836"/>
              <a:gd name="connsiteX25" fmla="*/ 5029697 w 5029697"/>
              <a:gd name="connsiteY25" fmla="*/ 0 h 2872836"/>
              <a:gd name="connsiteX26" fmla="*/ 5029697 w 5029697"/>
              <a:gd name="connsiteY26" fmla="*/ 922591 h 2872836"/>
              <a:gd name="connsiteX27" fmla="*/ 3386931 w 5029697"/>
              <a:gd name="connsiteY27" fmla="*/ 922591 h 2872836"/>
              <a:gd name="connsiteX28" fmla="*/ 1692275 w 5029697"/>
              <a:gd name="connsiteY28" fmla="*/ 0 h 2872836"/>
              <a:gd name="connsiteX29" fmla="*/ 3335041 w 5029697"/>
              <a:gd name="connsiteY29" fmla="*/ 0 h 2872836"/>
              <a:gd name="connsiteX30" fmla="*/ 3335041 w 5029697"/>
              <a:gd name="connsiteY30" fmla="*/ 922591 h 2872836"/>
              <a:gd name="connsiteX31" fmla="*/ 1692275 w 5029697"/>
              <a:gd name="connsiteY31" fmla="*/ 922591 h 2872836"/>
              <a:gd name="connsiteX32" fmla="*/ 0 w 5029697"/>
              <a:gd name="connsiteY32" fmla="*/ 0 h 2872836"/>
              <a:gd name="connsiteX33" fmla="*/ 1642766 w 5029697"/>
              <a:gd name="connsiteY33" fmla="*/ 0 h 2872836"/>
              <a:gd name="connsiteX34" fmla="*/ 1642766 w 5029697"/>
              <a:gd name="connsiteY34" fmla="*/ 922591 h 2872836"/>
              <a:gd name="connsiteX35" fmla="*/ 0 w 5029697"/>
              <a:gd name="connsiteY35" fmla="*/ 922591 h 2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029697" h="2872836">
                <a:moveTo>
                  <a:pt x="3386931" y="1950245"/>
                </a:moveTo>
                <a:lnTo>
                  <a:pt x="5029697" y="1950245"/>
                </a:lnTo>
                <a:lnTo>
                  <a:pt x="5029697" y="2872836"/>
                </a:lnTo>
                <a:lnTo>
                  <a:pt x="3386931" y="2872836"/>
                </a:lnTo>
                <a:close/>
                <a:moveTo>
                  <a:pt x="1692275" y="1950245"/>
                </a:moveTo>
                <a:lnTo>
                  <a:pt x="3335041" y="1950245"/>
                </a:lnTo>
                <a:lnTo>
                  <a:pt x="3335041" y="2872836"/>
                </a:lnTo>
                <a:lnTo>
                  <a:pt x="1692275" y="2872836"/>
                </a:lnTo>
                <a:close/>
                <a:moveTo>
                  <a:pt x="0" y="1950245"/>
                </a:moveTo>
                <a:lnTo>
                  <a:pt x="1642766" y="1950245"/>
                </a:lnTo>
                <a:lnTo>
                  <a:pt x="1642766" y="2872836"/>
                </a:lnTo>
                <a:lnTo>
                  <a:pt x="0" y="2872836"/>
                </a:lnTo>
                <a:close/>
                <a:moveTo>
                  <a:pt x="3386931" y="971551"/>
                </a:moveTo>
                <a:lnTo>
                  <a:pt x="5029697" y="971551"/>
                </a:lnTo>
                <a:lnTo>
                  <a:pt x="5029697" y="1894142"/>
                </a:lnTo>
                <a:lnTo>
                  <a:pt x="3386931" y="1894142"/>
                </a:lnTo>
                <a:close/>
                <a:moveTo>
                  <a:pt x="1692275" y="971551"/>
                </a:moveTo>
                <a:lnTo>
                  <a:pt x="3335041" y="971551"/>
                </a:lnTo>
                <a:lnTo>
                  <a:pt x="3335041" y="1894142"/>
                </a:lnTo>
                <a:lnTo>
                  <a:pt x="1692275" y="1894142"/>
                </a:lnTo>
                <a:close/>
                <a:moveTo>
                  <a:pt x="0" y="971551"/>
                </a:moveTo>
                <a:lnTo>
                  <a:pt x="1642766" y="971551"/>
                </a:lnTo>
                <a:lnTo>
                  <a:pt x="1642766" y="1894142"/>
                </a:lnTo>
                <a:lnTo>
                  <a:pt x="0" y="1894142"/>
                </a:lnTo>
                <a:close/>
                <a:moveTo>
                  <a:pt x="3386931" y="0"/>
                </a:moveTo>
                <a:lnTo>
                  <a:pt x="5029697" y="0"/>
                </a:lnTo>
                <a:lnTo>
                  <a:pt x="5029697" y="922591"/>
                </a:lnTo>
                <a:lnTo>
                  <a:pt x="3386931" y="922591"/>
                </a:lnTo>
                <a:close/>
                <a:moveTo>
                  <a:pt x="1692275" y="0"/>
                </a:moveTo>
                <a:lnTo>
                  <a:pt x="3335041" y="0"/>
                </a:lnTo>
                <a:lnTo>
                  <a:pt x="3335041" y="922591"/>
                </a:lnTo>
                <a:lnTo>
                  <a:pt x="1692275" y="922591"/>
                </a:lnTo>
                <a:close/>
                <a:moveTo>
                  <a:pt x="0" y="0"/>
                </a:moveTo>
                <a:lnTo>
                  <a:pt x="1642766" y="0"/>
                </a:lnTo>
                <a:lnTo>
                  <a:pt x="1642766" y="922591"/>
                </a:lnTo>
                <a:lnTo>
                  <a:pt x="0" y="922591"/>
                </a:lnTo>
                <a:close/>
              </a:path>
            </a:pathLst>
          </a:cu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ru-RU" dirty="0"/>
              <a:t>Вставьте</a:t>
            </a:r>
            <a:br>
              <a:rPr lang="ru-RU" dirty="0"/>
            </a:br>
            <a:r>
              <a:rPr lang="ru-RU" dirty="0"/>
              <a:t>скриншот</a:t>
            </a:r>
          </a:p>
        </p:txBody>
      </p:sp>
    </p:spTree>
    <p:extLst>
      <p:ext uri="{BB962C8B-B14F-4D97-AF65-F5344CB8AC3E}">
        <p14:creationId xmlns:p14="http://schemas.microsoft.com/office/powerpoint/2010/main" xmlns="" val="1115092256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527" userDrawn="1">
          <p15:clr>
            <a:srgbClr val="A4A3A4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фото и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xmlns="" id="{41F6637E-FA25-4ED5-9B39-BB5355F4697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1292663"/>
            <a:ext cx="5003800" cy="4304219"/>
          </a:xfrm>
          <a:custGeom>
            <a:avLst/>
            <a:gdLst>
              <a:gd name="connsiteX0" fmla="*/ 0 w 5003800"/>
              <a:gd name="connsiteY0" fmla="*/ 0 h 4304219"/>
              <a:gd name="connsiteX1" fmla="*/ 4945478 w 5003800"/>
              <a:gd name="connsiteY1" fmla="*/ 0 h 4304219"/>
              <a:gd name="connsiteX2" fmla="*/ 5003800 w 5003800"/>
              <a:gd name="connsiteY2" fmla="*/ 58322 h 4304219"/>
              <a:gd name="connsiteX3" fmla="*/ 5003800 w 5003800"/>
              <a:gd name="connsiteY3" fmla="*/ 4245897 h 4304219"/>
              <a:gd name="connsiteX4" fmla="*/ 4945478 w 5003800"/>
              <a:gd name="connsiteY4" fmla="*/ 4304219 h 4304219"/>
              <a:gd name="connsiteX5" fmla="*/ 0 w 5003800"/>
              <a:gd name="connsiteY5" fmla="*/ 4304219 h 4304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03800" h="4304219">
                <a:moveTo>
                  <a:pt x="0" y="0"/>
                </a:moveTo>
                <a:lnTo>
                  <a:pt x="4945478" y="0"/>
                </a:lnTo>
                <a:cubicBezTo>
                  <a:pt x="4977688" y="0"/>
                  <a:pt x="5003800" y="26112"/>
                  <a:pt x="5003800" y="58322"/>
                </a:cubicBezTo>
                <a:lnTo>
                  <a:pt x="5003800" y="4245897"/>
                </a:lnTo>
                <a:cubicBezTo>
                  <a:pt x="5003800" y="4278107"/>
                  <a:pt x="4977688" y="4304219"/>
                  <a:pt x="4945478" y="4304219"/>
                </a:cubicBezTo>
                <a:lnTo>
                  <a:pt x="0" y="4304219"/>
                </a:lnTo>
                <a:close/>
              </a:path>
            </a:pathLst>
          </a:cu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ru-RU" dirty="0"/>
              <a:t>Фотография</a:t>
            </a:r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25355F3C-E6E3-4C63-B953-DD5EB36C0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03E8EC5-9DB4-4A6C-A7A6-D4BF7DFE28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92200" y="6620603"/>
            <a:ext cx="236538" cy="153888"/>
          </a:xfrm>
        </p:spPr>
        <p:txBody>
          <a:bodyPr/>
          <a:lstStyle/>
          <a:p>
            <a:fld id="{B6AA8A74-8566-41AB-BE36-77E5736D8C67}" type="slidenum">
              <a:rPr lang="ru-RU" smtClean="0"/>
              <a:pPr/>
              <a:t>‹#›</a:t>
            </a:fld>
            <a:endParaRPr lang="ru-RU" sz="1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B5CBE75-DB49-402A-A589-8CF0928E92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28738" y="6649906"/>
            <a:ext cx="9710420" cy="110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kumimoji="0" lang="ru-RU" sz="800" b="0" i="1" u="none" strike="noStrike" kern="1200" cap="none" spc="0" normalizeH="0" baseline="0" dirty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24738891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527" userDrawn="1">
          <p15:clr>
            <a:srgbClr val="A4A3A4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фото и текстом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F5045974-98BC-4F9A-898B-5BB22DDB341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94988" y="1292662"/>
            <a:ext cx="5001012" cy="4304219"/>
          </a:xfrm>
          <a:custGeom>
            <a:avLst/>
            <a:gdLst>
              <a:gd name="connsiteX0" fmla="*/ 58322 w 5001012"/>
              <a:gd name="connsiteY0" fmla="*/ 0 h 4304219"/>
              <a:gd name="connsiteX1" fmla="*/ 5001012 w 5001012"/>
              <a:gd name="connsiteY1" fmla="*/ 0 h 4304219"/>
              <a:gd name="connsiteX2" fmla="*/ 5001012 w 5001012"/>
              <a:gd name="connsiteY2" fmla="*/ 1 h 4304219"/>
              <a:gd name="connsiteX3" fmla="*/ 5001012 w 5001012"/>
              <a:gd name="connsiteY3" fmla="*/ 4304219 h 4304219"/>
              <a:gd name="connsiteX4" fmla="*/ 58322 w 5001012"/>
              <a:gd name="connsiteY4" fmla="*/ 4304219 h 4304219"/>
              <a:gd name="connsiteX5" fmla="*/ 0 w 5001012"/>
              <a:gd name="connsiteY5" fmla="*/ 4245897 h 4304219"/>
              <a:gd name="connsiteX6" fmla="*/ 0 w 5001012"/>
              <a:gd name="connsiteY6" fmla="*/ 58322 h 4304219"/>
              <a:gd name="connsiteX7" fmla="*/ 58322 w 5001012"/>
              <a:gd name="connsiteY7" fmla="*/ 0 h 4304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1012" h="4304219">
                <a:moveTo>
                  <a:pt x="58322" y="0"/>
                </a:moveTo>
                <a:lnTo>
                  <a:pt x="5001012" y="0"/>
                </a:lnTo>
                <a:lnTo>
                  <a:pt x="5001012" y="1"/>
                </a:lnTo>
                <a:lnTo>
                  <a:pt x="5001012" y="4304219"/>
                </a:lnTo>
                <a:lnTo>
                  <a:pt x="58322" y="4304219"/>
                </a:lnTo>
                <a:cubicBezTo>
                  <a:pt x="26112" y="4304219"/>
                  <a:pt x="0" y="4278107"/>
                  <a:pt x="0" y="4245897"/>
                </a:cubicBezTo>
                <a:lnTo>
                  <a:pt x="0" y="58322"/>
                </a:lnTo>
                <a:cubicBezTo>
                  <a:pt x="0" y="26112"/>
                  <a:pt x="26112" y="0"/>
                  <a:pt x="58322" y="0"/>
                </a:cubicBezTo>
                <a:close/>
              </a:path>
            </a:pathLst>
          </a:cu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lang="ru-RU" sz="1400" dirty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ru-RU" dirty="0"/>
              <a:t>Фотография</a:t>
            </a:r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25355F3C-E6E3-4C63-B953-DD5EB36C0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03E8EC5-9DB4-4A6C-A7A6-D4BF7DFE28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92200" y="6620603"/>
            <a:ext cx="236538" cy="153888"/>
          </a:xfrm>
        </p:spPr>
        <p:txBody>
          <a:bodyPr/>
          <a:lstStyle/>
          <a:p>
            <a:fld id="{B6AA8A74-8566-41AB-BE36-77E5736D8C67}" type="slidenum">
              <a:rPr lang="ru-RU" smtClean="0"/>
              <a:pPr/>
              <a:t>‹#›</a:t>
            </a:fld>
            <a:endParaRPr lang="ru-RU" sz="1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B5CBE75-DB49-402A-A589-8CF0928E92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28738" y="6649906"/>
            <a:ext cx="9710420" cy="110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kumimoji="0" lang="ru-RU" sz="800" b="0" i="1" u="none" strike="noStrike" kern="1200" cap="none" spc="0" normalizeH="0" baseline="0" dirty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31098735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527" userDrawn="1">
          <p15:clr>
            <a:srgbClr val="A4A3A4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то на весь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xmlns="" id="{F9063BE5-C071-41FD-B46E-66E593A0114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92201" y="1292662"/>
            <a:ext cx="10007600" cy="4333523"/>
          </a:xfrm>
          <a:prstGeom prst="roundRect">
            <a:avLst>
              <a:gd name="adj" fmla="val 1281"/>
            </a:avLst>
          </a:pr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sz="140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ru-RU" dirty="0"/>
              <a:t>Фотография</a:t>
            </a:r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25355F3C-E6E3-4C63-B953-DD5EB36C0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03E8EC5-9DB4-4A6C-A7A6-D4BF7DFE28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92200" y="6620603"/>
            <a:ext cx="236538" cy="153888"/>
          </a:xfrm>
        </p:spPr>
        <p:txBody>
          <a:bodyPr/>
          <a:lstStyle/>
          <a:p>
            <a:fld id="{B6AA8A74-8566-41AB-BE36-77E5736D8C67}" type="slidenum">
              <a:rPr lang="ru-RU" smtClean="0"/>
              <a:pPr/>
              <a:t>‹#›</a:t>
            </a:fld>
            <a:endParaRPr lang="ru-RU" sz="1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B5CBE75-DB49-402A-A589-8CF0928E92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28738" y="6649906"/>
            <a:ext cx="9710420" cy="110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kumimoji="0" lang="ru-RU" sz="800" b="0" i="1" u="none" strike="noStrike" kern="1200" cap="none" spc="0" normalizeH="0" baseline="0" dirty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78532371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527" userDrawn="1">
          <p15:clr>
            <a:srgbClr val="A4A3A4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а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8E59C2CC-921F-4753-9DC7-FC2BE6957830}"/>
              </a:ext>
            </a:extLst>
          </p:cNvPr>
          <p:cNvGrpSpPr/>
          <p:nvPr userDrawn="1"/>
        </p:nvGrpSpPr>
        <p:grpSpPr>
          <a:xfrm>
            <a:off x="5024978" y="3109229"/>
            <a:ext cx="2418064" cy="3748771"/>
            <a:chOff x="5024978" y="3109229"/>
            <a:chExt cx="2418064" cy="3748771"/>
          </a:xfrm>
        </p:grpSpPr>
        <p:sp>
          <p:nvSpPr>
            <p:cNvPr id="6" name="Parallelogram 5">
              <a:extLst>
                <a:ext uri="{FF2B5EF4-FFF2-40B4-BE49-F238E27FC236}">
                  <a16:creationId xmlns:a16="http://schemas.microsoft.com/office/drawing/2014/main" xmlns="" id="{C1CEA0B8-7D76-4D8C-8A78-FA3F5117AD1A}"/>
                </a:ext>
              </a:extLst>
            </p:cNvPr>
            <p:cNvSpPr/>
            <p:nvPr/>
          </p:nvSpPr>
          <p:spPr>
            <a:xfrm>
              <a:off x="5352638" y="3109229"/>
              <a:ext cx="2090404" cy="3748771"/>
            </a:xfrm>
            <a:prstGeom prst="parallelogram">
              <a:avLst>
                <a:gd name="adj" fmla="val 42841"/>
              </a:avLst>
            </a:prstGeom>
            <a:gradFill>
              <a:gsLst>
                <a:gs pos="0">
                  <a:schemeClr val="accent1">
                    <a:alpha val="40000"/>
                  </a:schemeClr>
                </a:gs>
                <a:gs pos="83000">
                  <a:schemeClr val="accent1">
                    <a:alpha val="0"/>
                  </a:schemeClr>
                </a:gs>
              </a:gsLst>
              <a:lin ang="16200000" scaled="0"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xmlns="" id="{BBF0B4BB-2F79-45A7-BD1C-2AB0ACFF25C0}"/>
                </a:ext>
              </a:extLst>
            </p:cNvPr>
            <p:cNvSpPr/>
            <p:nvPr/>
          </p:nvSpPr>
          <p:spPr>
            <a:xfrm>
              <a:off x="5024978" y="3109229"/>
              <a:ext cx="2090404" cy="3748771"/>
            </a:xfrm>
            <a:prstGeom prst="parallelogram">
              <a:avLst>
                <a:gd name="adj" fmla="val 43069"/>
              </a:avLst>
            </a:prstGeom>
            <a:gradFill>
              <a:gsLst>
                <a:gs pos="0">
                  <a:schemeClr val="accent1">
                    <a:alpha val="20000"/>
                  </a:schemeClr>
                </a:gs>
                <a:gs pos="63000">
                  <a:schemeClr val="accent1">
                    <a:alpha val="0"/>
                  </a:schemeClr>
                </a:gs>
              </a:gsLst>
              <a:lin ang="16200000" scaled="0"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xmlns="" id="{FB2E4D1C-5BCE-442C-A13D-F006CA583CC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545582" y="0"/>
            <a:ext cx="5646418" cy="6858000"/>
          </a:xfrm>
          <a:custGeom>
            <a:avLst/>
            <a:gdLst>
              <a:gd name="connsiteX0" fmla="*/ 1636395 w 5646418"/>
              <a:gd name="connsiteY0" fmla="*/ 0 h 6858000"/>
              <a:gd name="connsiteX1" fmla="*/ 5646418 w 5646418"/>
              <a:gd name="connsiteY1" fmla="*/ 0 h 6858000"/>
              <a:gd name="connsiteX2" fmla="*/ 5646418 w 5646418"/>
              <a:gd name="connsiteY2" fmla="*/ 6858000 h 6858000"/>
              <a:gd name="connsiteX3" fmla="*/ 0 w 564641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46418" h="6858000">
                <a:moveTo>
                  <a:pt x="1636395" y="0"/>
                </a:moveTo>
                <a:lnTo>
                  <a:pt x="5646418" y="0"/>
                </a:lnTo>
                <a:lnTo>
                  <a:pt x="5646418" y="6858000"/>
                </a:lnTo>
                <a:lnTo>
                  <a:pt x="0" y="6858000"/>
                </a:lnTo>
                <a:close/>
              </a:path>
            </a:pathLst>
          </a:cu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sz="1400" dirty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ru-RU" dirty="0"/>
              <a:t>Фотография</a:t>
            </a:r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25355F3C-E6E3-4C63-B953-DD5EB36C0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3" y="290209"/>
            <a:ext cx="6607619" cy="332399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03E8EC5-9DB4-4A6C-A7A6-D4BF7DFE28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92200" y="6620603"/>
            <a:ext cx="236538" cy="153888"/>
          </a:xfrm>
        </p:spPr>
        <p:txBody>
          <a:bodyPr/>
          <a:lstStyle/>
          <a:p>
            <a:fld id="{B6AA8A74-8566-41AB-BE36-77E5736D8C67}" type="slidenum">
              <a:rPr lang="ru-RU" smtClean="0"/>
              <a:pPr/>
              <a:t>‹#›</a:t>
            </a:fld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xmlns="" val="4044381833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527" userDrawn="1">
          <p15:clr>
            <a:srgbClr val="A4A3A4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акты без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xmlns="" id="{FC411482-A01D-4D41-9049-435751A034B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3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435" b="6961"/>
          <a:stretch/>
        </p:blipFill>
        <p:spPr>
          <a:xfrm>
            <a:off x="6915150" y="1075601"/>
            <a:ext cx="5276850" cy="5782399"/>
          </a:xfrm>
          <a:prstGeom prst="rect">
            <a:avLst/>
          </a:prstGeom>
        </p:spPr>
      </p:pic>
      <p:sp>
        <p:nvSpPr>
          <p:cNvPr id="6" name="Прямоугольник 2">
            <a:extLst>
              <a:ext uri="{FF2B5EF4-FFF2-40B4-BE49-F238E27FC236}">
                <a16:creationId xmlns:a16="http://schemas.microsoft.com/office/drawing/2014/main" xmlns="" id="{CD4A95A7-CC45-4AFB-96BE-6972E37907F7}"/>
              </a:ext>
            </a:extLst>
          </p:cNvPr>
          <p:cNvSpPr/>
          <p:nvPr userDrawn="1"/>
        </p:nvSpPr>
        <p:spPr>
          <a:xfrm>
            <a:off x="6725275" y="352425"/>
            <a:ext cx="5466725" cy="6505575"/>
          </a:xfrm>
          <a:prstGeom prst="rect">
            <a:avLst/>
          </a:prstGeom>
          <a:solidFill>
            <a:schemeClr val="bg1">
              <a:alpha val="79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clid Circular A"/>
              <a:ea typeface="+mn-ea"/>
              <a:cs typeface="+mn-cs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xmlns="" id="{452E7292-5408-4D63-A23B-9FAE935529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21000"/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8705" r="8705"/>
          <a:stretch/>
        </p:blipFill>
        <p:spPr>
          <a:xfrm>
            <a:off x="21716" y="61913"/>
            <a:ext cx="12192000" cy="6381750"/>
          </a:xfrm>
          <a:prstGeom prst="rect">
            <a:avLst/>
          </a:prstGeom>
        </p:spPr>
      </p:pic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25355F3C-E6E3-4C63-B953-DD5EB36C0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3" y="290209"/>
            <a:ext cx="6607619" cy="332399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03E8EC5-9DB4-4A6C-A7A6-D4BF7DFE28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92200" y="6620603"/>
            <a:ext cx="236538" cy="153888"/>
          </a:xfrm>
        </p:spPr>
        <p:txBody>
          <a:bodyPr/>
          <a:lstStyle/>
          <a:p>
            <a:fld id="{B6AA8A74-8566-41AB-BE36-77E5736D8C67}" type="slidenum">
              <a:rPr lang="ru-RU" smtClean="0"/>
              <a:pPr/>
              <a:t>‹#›</a:t>
            </a:fld>
            <a:endParaRPr lang="ru-RU" sz="1000" dirty="0"/>
          </a:p>
        </p:txBody>
      </p:sp>
      <p:pic>
        <p:nvPicPr>
          <p:cNvPr id="9" name="Рисунок 3">
            <a:extLst>
              <a:ext uri="{FF2B5EF4-FFF2-40B4-BE49-F238E27FC236}">
                <a16:creationId xmlns:a16="http://schemas.microsoft.com/office/drawing/2014/main" xmlns="" id="{57AE9D31-0623-416B-A401-425C073177A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9932106" y="311312"/>
            <a:ext cx="1176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62322066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527" userDrawn="1">
          <p15:clr>
            <a:srgbClr val="A4A3A4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лайд с вопросом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:a16="http://schemas.microsoft.com/office/drawing/2014/main" xmlns="" id="{436381B5-2874-4CCA-A61B-B4BDD05B9CA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 anchor="t">
            <a:noAutofit/>
          </a:bodyPr>
          <a:lstStyle>
            <a:lvl1pPr marL="0" indent="0" algn="ctr">
              <a:buNone/>
              <a:defRPr lang="ru-RU" sz="1400" dirty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ru-RU" dirty="0"/>
              <a:t>Фотография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xmlns="" id="{2C0D8309-28B8-4E0E-B60C-F6DF2EAA124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1" y="1446892"/>
            <a:ext cx="12192001" cy="4574495"/>
          </a:xfrm>
          <a:prstGeom prst="rect">
            <a:avLst/>
          </a:prstGeom>
          <a:solidFill>
            <a:schemeClr val="accent1">
              <a:alpha val="8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US" sz="1800" smtClean="0">
                <a:solidFill>
                  <a:schemeClr val="lt1">
                    <a:alpha val="0"/>
                  </a:schemeClr>
                </a:solidFill>
              </a:defRPr>
            </a:lvl1pPr>
            <a:lvl2pPr>
              <a:defRPr lang="en-US" sz="1800" smtClean="0">
                <a:solidFill>
                  <a:schemeClr val="lt1"/>
                </a:solidFill>
              </a:defRPr>
            </a:lvl2pPr>
            <a:lvl3pPr>
              <a:defRPr lang="en-US" sz="180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ru-RU">
                <a:solidFill>
                  <a:schemeClr val="lt1"/>
                </a:solidFill>
              </a:defRPr>
            </a:lvl5pPr>
          </a:lstStyle>
          <a:p>
            <a:pPr marL="0" lvl="0" algn="ctr"/>
            <a:r>
              <a:rPr lang="ru-RU" dirty="0"/>
              <a:t>-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xmlns="" id="{E368F232-4EDA-4308-9BC4-CE2AD87F14E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52850" y="1951038"/>
            <a:ext cx="4686300" cy="3323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2pPr>
            <a:lvl3pPr marL="9144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3pPr>
            <a:lvl4pPr marL="13716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4pPr>
            <a:lvl5pPr marL="18288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Вопрос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23F6F0B4-EAF1-432E-AB16-AA9627F1D7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81200" y="3287895"/>
            <a:ext cx="8229600" cy="892488"/>
          </a:xfrm>
        </p:spPr>
        <p:txBody>
          <a:bodyPr anchor="ctr"/>
          <a:lstStyle>
            <a:lvl1pPr algn="ctr">
              <a:lnSpc>
                <a:spcPts val="3600"/>
              </a:lnSpc>
              <a:defRPr sz="2800" cap="all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Вопрос с большим количеством текста в несколько строк</a:t>
            </a:r>
          </a:p>
        </p:txBody>
      </p:sp>
    </p:spTree>
    <p:extLst>
      <p:ext uri="{BB962C8B-B14F-4D97-AF65-F5344CB8AC3E}">
        <p14:creationId xmlns:p14="http://schemas.microsoft.com/office/powerpoint/2010/main" xmlns="" val="347407248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лайд с вопросом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:a16="http://schemas.microsoft.com/office/drawing/2014/main" xmlns="" id="{2A2426C6-F07B-4ACF-9D84-58B60D24F99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446892"/>
            <a:ext cx="12192000" cy="4574495"/>
          </a:xfrm>
          <a:prstGeom prst="rect">
            <a:avLst/>
          </a:pr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 anchor="t">
            <a:noAutofit/>
          </a:bodyPr>
          <a:lstStyle>
            <a:lvl1pPr marL="0" indent="0" algn="ctr">
              <a:buNone/>
              <a:defRPr lang="ru-RU" sz="1400" dirty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ru-RU" dirty="0"/>
              <a:t>Фотография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xmlns="" id="{34454E21-3345-4037-BC83-2B5871C3429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1" y="1446892"/>
            <a:ext cx="12192001" cy="4574495"/>
          </a:xfrm>
          <a:prstGeom prst="rect">
            <a:avLst/>
          </a:prstGeom>
          <a:solidFill>
            <a:schemeClr val="accent1">
              <a:alpha val="8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US" sz="1800" smtClean="0">
                <a:solidFill>
                  <a:schemeClr val="lt1">
                    <a:alpha val="0"/>
                  </a:schemeClr>
                </a:solidFill>
              </a:defRPr>
            </a:lvl1pPr>
            <a:lvl2pPr>
              <a:defRPr lang="en-US" sz="1800" smtClean="0">
                <a:solidFill>
                  <a:schemeClr val="lt1"/>
                </a:solidFill>
              </a:defRPr>
            </a:lvl2pPr>
            <a:lvl3pPr>
              <a:defRPr lang="en-US" sz="180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ru-RU">
                <a:solidFill>
                  <a:schemeClr val="lt1"/>
                </a:solidFill>
              </a:defRPr>
            </a:lvl5pPr>
          </a:lstStyle>
          <a:p>
            <a:pPr marL="0" lvl="0" algn="ctr"/>
            <a:r>
              <a:rPr lang="ru-RU" dirty="0"/>
              <a:t>-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B706E94-AE5D-435C-BFA6-B89A1C8726C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52850" y="750888"/>
            <a:ext cx="4686300" cy="3877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2"/>
                </a:solidFill>
                <a:latin typeface="+mj-lt"/>
              </a:defRPr>
            </a:lvl1pPr>
            <a:lvl2pPr marL="4572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2pPr>
            <a:lvl3pPr marL="9144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3pPr>
            <a:lvl4pPr marL="13716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4pPr>
            <a:lvl5pPr marL="18288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Вопрос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6A159CEF-90A6-4569-9B57-0757D037C8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81200" y="3287895"/>
            <a:ext cx="8229600" cy="892488"/>
          </a:xfrm>
        </p:spPr>
        <p:txBody>
          <a:bodyPr anchor="ctr"/>
          <a:lstStyle>
            <a:lvl1pPr algn="ctr">
              <a:lnSpc>
                <a:spcPts val="3600"/>
              </a:lnSpc>
              <a:defRPr sz="2800" cap="all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вопрос с большим количеством текста в несколько строк</a:t>
            </a:r>
          </a:p>
        </p:txBody>
      </p:sp>
      <p:pic>
        <p:nvPicPr>
          <p:cNvPr id="2" name="Рисунок 3">
            <a:extLst>
              <a:ext uri="{FF2B5EF4-FFF2-40B4-BE49-F238E27FC236}">
                <a16:creationId xmlns:a16="http://schemas.microsoft.com/office/drawing/2014/main" xmlns="" id="{2304F5D4-1114-EB7B-ED5C-BE1F625146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12875" y="498549"/>
            <a:ext cx="1541744" cy="471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9407110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лайд с вопросом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9">
            <a:extLst>
              <a:ext uri="{FF2B5EF4-FFF2-40B4-BE49-F238E27FC236}">
                <a16:creationId xmlns:a16="http://schemas.microsoft.com/office/drawing/2014/main" xmlns="" id="{5714FDBB-C50A-4F9F-A96C-17853B9D35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alphaModFix amt="45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937" t="5444" r="16938" b="15134"/>
          <a:stretch/>
        </p:blipFill>
        <p:spPr>
          <a:xfrm>
            <a:off x="6745917" y="663073"/>
            <a:ext cx="5425440" cy="6194927"/>
          </a:xfrm>
          <a:prstGeom prst="rect">
            <a:avLst/>
          </a:prstGeom>
        </p:spPr>
      </p:pic>
      <p:sp>
        <p:nvSpPr>
          <p:cNvPr id="10" name="Прямоугольник 2">
            <a:extLst>
              <a:ext uri="{FF2B5EF4-FFF2-40B4-BE49-F238E27FC236}">
                <a16:creationId xmlns:a16="http://schemas.microsoft.com/office/drawing/2014/main" xmlns="" id="{6E97C4FE-CB97-4C1E-B4C4-ECC5269A7C19}"/>
              </a:ext>
            </a:extLst>
          </p:cNvPr>
          <p:cNvSpPr/>
          <p:nvPr userDrawn="1"/>
        </p:nvSpPr>
        <p:spPr>
          <a:xfrm>
            <a:off x="6725275" y="352425"/>
            <a:ext cx="5466725" cy="6505575"/>
          </a:xfrm>
          <a:prstGeom prst="rect">
            <a:avLst/>
          </a:prstGeom>
          <a:solidFill>
            <a:schemeClr val="bg1">
              <a:alpha val="79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clid Circular A"/>
              <a:ea typeface="+mn-ea"/>
              <a:cs typeface="+mn-cs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xmlns="" id="{8507CC24-3842-40FB-B371-67EEA4221B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alphaModFix amt="21000"/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8705" r="8705"/>
          <a:stretch/>
        </p:blipFill>
        <p:spPr>
          <a:xfrm>
            <a:off x="21716" y="61913"/>
            <a:ext cx="12192000" cy="638175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xmlns="" id="{6A159CEF-90A6-4569-9B57-0757D037C8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81200" y="3287895"/>
            <a:ext cx="8229600" cy="892488"/>
          </a:xfrm>
        </p:spPr>
        <p:txBody>
          <a:bodyPr anchor="ctr"/>
          <a:lstStyle>
            <a:lvl1pPr algn="ctr">
              <a:lnSpc>
                <a:spcPts val="3600"/>
              </a:lnSpc>
              <a:defRPr sz="2800" cap="all" baseline="0">
                <a:solidFill>
                  <a:schemeClr val="bg2"/>
                </a:solidFill>
              </a:defRPr>
            </a:lvl1pPr>
          </a:lstStyle>
          <a:p>
            <a:r>
              <a:rPr lang="ru-RU" dirty="0"/>
              <a:t>вопрос с большим количеством текста в несколько строк</a:t>
            </a:r>
          </a:p>
        </p:txBody>
      </p:sp>
      <p:pic>
        <p:nvPicPr>
          <p:cNvPr id="2" name="Рисунок 3">
            <a:extLst>
              <a:ext uri="{FF2B5EF4-FFF2-40B4-BE49-F238E27FC236}">
                <a16:creationId xmlns:a16="http://schemas.microsoft.com/office/drawing/2014/main" xmlns="" id="{ACC070D5-A2E8-1476-9E54-18B56CDA22D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912875" y="498549"/>
            <a:ext cx="1541744" cy="471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39355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5">
            <a:extLst>
              <a:ext uri="{FF2B5EF4-FFF2-40B4-BE49-F238E27FC236}">
                <a16:creationId xmlns:a16="http://schemas.microsoft.com/office/drawing/2014/main" xmlns="" id="{4CE01FE9-9E94-4FEA-85AF-35135FE435B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545582" y="0"/>
            <a:ext cx="5646418" cy="6858000"/>
          </a:xfrm>
          <a:custGeom>
            <a:avLst/>
            <a:gdLst>
              <a:gd name="connsiteX0" fmla="*/ 1636395 w 5646418"/>
              <a:gd name="connsiteY0" fmla="*/ 0 h 6858000"/>
              <a:gd name="connsiteX1" fmla="*/ 5646418 w 5646418"/>
              <a:gd name="connsiteY1" fmla="*/ 0 h 6858000"/>
              <a:gd name="connsiteX2" fmla="*/ 5646418 w 5646418"/>
              <a:gd name="connsiteY2" fmla="*/ 6858000 h 6858000"/>
              <a:gd name="connsiteX3" fmla="*/ 0 w 564641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46418" h="6858000">
                <a:moveTo>
                  <a:pt x="1636395" y="0"/>
                </a:moveTo>
                <a:lnTo>
                  <a:pt x="5646418" y="0"/>
                </a:lnTo>
                <a:lnTo>
                  <a:pt x="5646418" y="6858000"/>
                </a:lnTo>
                <a:lnTo>
                  <a:pt x="0" y="6858000"/>
                </a:lnTo>
                <a:close/>
              </a:path>
            </a:pathLst>
          </a:cu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ru-RU" sz="1400" dirty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ru-RU" dirty="0"/>
              <a:t>Фотография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xmlns="" id="{F07AF905-B7C7-4149-AB01-2B5A4925C2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2890391"/>
            <a:ext cx="5646399" cy="1077218"/>
          </a:xfrm>
        </p:spPr>
        <p:txBody>
          <a:bodyPr anchor="ctr">
            <a:spAutoFit/>
          </a:bodyPr>
          <a:lstStyle>
            <a:lvl1pPr>
              <a:lnSpc>
                <a:spcPts val="4200"/>
              </a:lnSpc>
              <a:spcAft>
                <a:spcPts val="0"/>
              </a:spcAft>
              <a:defRPr lang="ru-RU" sz="4000" kern="1200" dirty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вторая строчка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E260D6C9-B406-4BBA-9EC3-81D39D754120}"/>
              </a:ext>
            </a:extLst>
          </p:cNvPr>
          <p:cNvCxnSpPr/>
          <p:nvPr userDrawn="1"/>
        </p:nvCxnSpPr>
        <p:spPr>
          <a:xfrm>
            <a:off x="2887278" y="497955"/>
            <a:ext cx="0" cy="472914"/>
          </a:xfrm>
          <a:prstGeom prst="line">
            <a:avLst/>
          </a:prstGeom>
          <a:ln w="127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Рисунок 68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8EC9469D-2758-4763-B6C6-D5B02A5955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10430" y="489643"/>
            <a:ext cx="2397144" cy="361451"/>
          </a:xfrm>
          <a:prstGeom prst="rect">
            <a:avLst/>
          </a:prstGeom>
        </p:spPr>
      </p:pic>
      <p:pic>
        <p:nvPicPr>
          <p:cNvPr id="2" name="Рисунок 3">
            <a:extLst>
              <a:ext uri="{FF2B5EF4-FFF2-40B4-BE49-F238E27FC236}">
                <a16:creationId xmlns:a16="http://schemas.microsoft.com/office/drawing/2014/main" xmlns="" id="{8A29ABE8-26B5-7C1D-17EA-863281B0B60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12875" y="498549"/>
            <a:ext cx="1541744" cy="471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8519402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роткая фраза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xmlns="" id="{1D5F857E-104E-4CB8-9B97-DFEEBCDC77A5}"/>
              </a:ext>
            </a:extLst>
          </p:cNvPr>
          <p:cNvSpPr/>
          <p:nvPr userDrawn="1"/>
        </p:nvSpPr>
        <p:spPr>
          <a:xfrm>
            <a:off x="-1" y="1141753"/>
            <a:ext cx="7354754" cy="4574495"/>
          </a:xfrm>
          <a:custGeom>
            <a:avLst/>
            <a:gdLst>
              <a:gd name="connsiteX0" fmla="*/ 0 w 7354754"/>
              <a:gd name="connsiteY0" fmla="*/ 0 h 4574495"/>
              <a:gd name="connsiteX1" fmla="*/ 7354754 w 7354754"/>
              <a:gd name="connsiteY1" fmla="*/ 0 h 4574495"/>
              <a:gd name="connsiteX2" fmla="*/ 6256130 w 7354754"/>
              <a:gd name="connsiteY2" fmla="*/ 4574495 h 4574495"/>
              <a:gd name="connsiteX3" fmla="*/ 0 w 7354754"/>
              <a:gd name="connsiteY3" fmla="*/ 4574495 h 4574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54754" h="4574495">
                <a:moveTo>
                  <a:pt x="0" y="0"/>
                </a:moveTo>
                <a:lnTo>
                  <a:pt x="7354754" y="0"/>
                </a:lnTo>
                <a:lnTo>
                  <a:pt x="6256130" y="4574495"/>
                </a:lnTo>
                <a:lnTo>
                  <a:pt x="0" y="4574495"/>
                </a:lnTo>
                <a:close/>
              </a:path>
            </a:pathLst>
          </a:cu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pic>
        <p:nvPicPr>
          <p:cNvPr id="11" name="Рисунок 82">
            <a:extLst>
              <a:ext uri="{FF2B5EF4-FFF2-40B4-BE49-F238E27FC236}">
                <a16:creationId xmlns:a16="http://schemas.microsoft.com/office/drawing/2014/main" xmlns="" id="{C9CA1AE7-E8C7-4A85-8AFC-AD924F33D6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1" r="23520" b="35217"/>
          <a:stretch/>
        </p:blipFill>
        <p:spPr>
          <a:xfrm>
            <a:off x="3579971" y="2120900"/>
            <a:ext cx="3595042" cy="3721889"/>
          </a:xfrm>
          <a:prstGeom prst="rect">
            <a:avLst/>
          </a:prstGeom>
        </p:spPr>
      </p:pic>
      <p:sp>
        <p:nvSpPr>
          <p:cNvPr id="8" name="Picture Placeholder 5">
            <a:extLst>
              <a:ext uri="{FF2B5EF4-FFF2-40B4-BE49-F238E27FC236}">
                <a16:creationId xmlns:a16="http://schemas.microsoft.com/office/drawing/2014/main" xmlns="" id="{FB2E4D1C-5BCE-442C-A13D-F006CA583CC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545582" y="0"/>
            <a:ext cx="5646418" cy="6858000"/>
          </a:xfrm>
          <a:custGeom>
            <a:avLst/>
            <a:gdLst>
              <a:gd name="connsiteX0" fmla="*/ 1636395 w 5646418"/>
              <a:gd name="connsiteY0" fmla="*/ 0 h 6858000"/>
              <a:gd name="connsiteX1" fmla="*/ 5646418 w 5646418"/>
              <a:gd name="connsiteY1" fmla="*/ 0 h 6858000"/>
              <a:gd name="connsiteX2" fmla="*/ 5646418 w 5646418"/>
              <a:gd name="connsiteY2" fmla="*/ 6858000 h 6858000"/>
              <a:gd name="connsiteX3" fmla="*/ 0 w 564641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46418" h="6858000">
                <a:moveTo>
                  <a:pt x="1636395" y="0"/>
                </a:moveTo>
                <a:lnTo>
                  <a:pt x="5646418" y="0"/>
                </a:lnTo>
                <a:lnTo>
                  <a:pt x="5646418" y="6858000"/>
                </a:lnTo>
                <a:lnTo>
                  <a:pt x="0" y="6858000"/>
                </a:lnTo>
                <a:close/>
              </a:path>
            </a:pathLst>
          </a:cu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sz="1400" dirty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ru-RU" dirty="0"/>
              <a:t>Фотография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03E8EC5-9DB4-4A6C-A7A6-D4BF7DFE28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92200" y="6620603"/>
            <a:ext cx="236538" cy="153888"/>
          </a:xfrm>
        </p:spPr>
        <p:txBody>
          <a:bodyPr/>
          <a:lstStyle/>
          <a:p>
            <a:fld id="{B6AA8A74-8566-41AB-BE36-77E5736D8C67}" type="slidenum">
              <a:rPr lang="ru-RU" smtClean="0"/>
              <a:pPr/>
              <a:t>‹#›</a:t>
            </a:fld>
            <a:endParaRPr lang="ru-RU" sz="1000" dirty="0"/>
          </a:p>
        </p:txBody>
      </p:sp>
      <p:sp>
        <p:nvSpPr>
          <p:cNvPr id="10" name="Заголовок 6">
            <a:extLst>
              <a:ext uri="{FF2B5EF4-FFF2-40B4-BE49-F238E27FC236}">
                <a16:creationId xmlns:a16="http://schemas.microsoft.com/office/drawing/2014/main" xmlns="" id="{F586D425-74B3-4E43-B34F-1174306171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2875003"/>
            <a:ext cx="4889500" cy="1107996"/>
          </a:xfrm>
        </p:spPr>
        <p:txBody>
          <a:bodyPr anchor="ctr"/>
          <a:lstStyle>
            <a:lvl1pPr>
              <a:defRPr sz="4000" cap="all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Крупная короткая фраза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6C067C3-07A2-49F7-98B6-8D64BBEE3E8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14400" y="2361099"/>
            <a:ext cx="4889500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en-US" sz="2400" kern="1200" cap="none" baseline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>
              <a:defRPr lang="en-US" sz="2400" kern="1200" cap="none" baseline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2pPr>
            <a:lvl3pPr>
              <a:defRPr lang="en-US" sz="2400" kern="1200" cap="none" baseline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3pPr>
            <a:lvl4pPr>
              <a:defRPr lang="en-US" sz="2400" kern="1200" cap="none" baseline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4pPr>
            <a:lvl5pPr>
              <a:defRPr lang="ru-RU" sz="2400" kern="1200" cap="none" baseline="0" dirty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xmlns="" id="{5866F56C-B103-47FC-8B84-4F5467FF75A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4168468"/>
            <a:ext cx="4889500" cy="249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>
              <a:defRPr lang="en-US" sz="2400" kern="1200" cap="none" baseline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2pPr>
            <a:lvl3pPr>
              <a:defRPr lang="en-US" sz="2400" kern="1200" cap="none" baseline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3pPr>
            <a:lvl4pPr>
              <a:defRPr lang="en-US" sz="2400" kern="1200" cap="none" baseline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4pPr>
            <a:lvl5pPr>
              <a:defRPr lang="ru-RU" sz="2400" kern="1200" cap="none" baseline="0" dirty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5pPr>
          </a:lstStyle>
          <a:p>
            <a:pPr lvl="0"/>
            <a:r>
              <a:rPr lang="ru-RU" dirty="0"/>
              <a:t>пояснительный текст</a:t>
            </a:r>
          </a:p>
        </p:txBody>
      </p:sp>
      <p:pic>
        <p:nvPicPr>
          <p:cNvPr id="3" name="Рисунок 3">
            <a:extLst>
              <a:ext uri="{FF2B5EF4-FFF2-40B4-BE49-F238E27FC236}">
                <a16:creationId xmlns:a16="http://schemas.microsoft.com/office/drawing/2014/main" xmlns="" id="{9B3318D7-4DC0-B146-2381-F11A4A86F22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12875" y="498549"/>
            <a:ext cx="1541744" cy="471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73031281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527" userDrawn="1">
          <p15:clr>
            <a:srgbClr val="A4A3A4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Короткая фраза без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xmlns="" id="{452E7292-5408-4D63-A23B-9FAE935529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1000"/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8705" r="8705"/>
          <a:stretch/>
        </p:blipFill>
        <p:spPr>
          <a:xfrm>
            <a:off x="21716" y="61913"/>
            <a:ext cx="12192000" cy="638175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F40BE061-5F58-422F-A512-9463E3277201}"/>
              </a:ext>
            </a:extLst>
          </p:cNvPr>
          <p:cNvSpPr/>
          <p:nvPr userDrawn="1"/>
        </p:nvSpPr>
        <p:spPr>
          <a:xfrm>
            <a:off x="-1" y="1141753"/>
            <a:ext cx="12192000" cy="4574495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xmlns="" id="{359C1733-F1DE-4FBF-8EA8-C8FEE7948A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lum bright="70000" contrast="-70000"/>
            <a:alphaModFix amt="36000"/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8705" t="21702" r="8705" b="6617"/>
          <a:stretch/>
        </p:blipFill>
        <p:spPr>
          <a:xfrm>
            <a:off x="21716" y="1141753"/>
            <a:ext cx="12192000" cy="4574495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03E8EC5-9DB4-4A6C-A7A6-D4BF7DFE28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92200" y="6620603"/>
            <a:ext cx="236538" cy="153888"/>
          </a:xfrm>
        </p:spPr>
        <p:txBody>
          <a:bodyPr/>
          <a:lstStyle/>
          <a:p>
            <a:fld id="{B6AA8A74-8566-41AB-BE36-77E5736D8C67}" type="slidenum">
              <a:rPr lang="ru-RU" smtClean="0"/>
              <a:pPr/>
              <a:t>‹#›</a:t>
            </a:fld>
            <a:endParaRPr lang="ru-RU" sz="1000" dirty="0"/>
          </a:p>
        </p:txBody>
      </p:sp>
      <p:cxnSp>
        <p:nvCxnSpPr>
          <p:cNvPr id="8" name="Прямая соединительная линия 5">
            <a:extLst>
              <a:ext uri="{FF2B5EF4-FFF2-40B4-BE49-F238E27FC236}">
                <a16:creationId xmlns:a16="http://schemas.microsoft.com/office/drawing/2014/main" xmlns="" id="{397FC5C2-F13C-4545-9772-EC697CBFC059}"/>
              </a:ext>
            </a:extLst>
          </p:cNvPr>
          <p:cNvCxnSpPr>
            <a:cxnSpLocks/>
          </p:cNvCxnSpPr>
          <p:nvPr userDrawn="1"/>
        </p:nvCxnSpPr>
        <p:spPr>
          <a:xfrm>
            <a:off x="658813" y="6697548"/>
            <a:ext cx="354647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82">
            <a:extLst>
              <a:ext uri="{FF2B5EF4-FFF2-40B4-BE49-F238E27FC236}">
                <a16:creationId xmlns:a16="http://schemas.microsoft.com/office/drawing/2014/main" xmlns="" id="{69F71186-8403-4694-AD30-E0138038BA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1" r="23520" b="35217"/>
          <a:stretch/>
        </p:blipFill>
        <p:spPr>
          <a:xfrm>
            <a:off x="8278116" y="1664267"/>
            <a:ext cx="3913884" cy="4051981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24A8AFAC-E4B3-4B1C-9D19-1914F6B0B6E4}"/>
              </a:ext>
            </a:extLst>
          </p:cNvPr>
          <p:cNvGrpSpPr/>
          <p:nvPr userDrawn="1"/>
        </p:nvGrpSpPr>
        <p:grpSpPr>
          <a:xfrm>
            <a:off x="-1" y="971550"/>
            <a:ext cx="12213717" cy="4914900"/>
            <a:chOff x="-1" y="958707"/>
            <a:chExt cx="12213717" cy="4914900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xmlns="" id="{8EA4ED0F-1C60-4B2D-8732-019F0A5B55E6}"/>
                </a:ext>
              </a:extLst>
            </p:cNvPr>
            <p:cNvCxnSpPr/>
            <p:nvPr userDrawn="1"/>
          </p:nvCxnSpPr>
          <p:spPr>
            <a:xfrm>
              <a:off x="-1" y="958707"/>
              <a:ext cx="12213717" cy="0"/>
            </a:xfrm>
            <a:prstGeom prst="line">
              <a:avLst/>
            </a:prstGeom>
            <a:ln w="50800">
              <a:gradFill>
                <a:gsLst>
                  <a:gs pos="0">
                    <a:schemeClr val="accent6"/>
                  </a:gs>
                  <a:gs pos="100000">
                    <a:schemeClr val="accent6">
                      <a:alpha val="0"/>
                    </a:schemeClr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F623C465-EB69-451D-83EB-77C16C5C07E5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-1" y="5873607"/>
              <a:ext cx="12213717" cy="0"/>
            </a:xfrm>
            <a:prstGeom prst="line">
              <a:avLst/>
            </a:prstGeom>
            <a:ln w="50800">
              <a:gradFill>
                <a:gsLst>
                  <a:gs pos="0">
                    <a:schemeClr val="accent6"/>
                  </a:gs>
                  <a:gs pos="100000">
                    <a:schemeClr val="accent6">
                      <a:alpha val="0"/>
                    </a:schemeClr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Заголовок 6">
            <a:extLst>
              <a:ext uri="{FF2B5EF4-FFF2-40B4-BE49-F238E27FC236}">
                <a16:creationId xmlns:a16="http://schemas.microsoft.com/office/drawing/2014/main" xmlns="" id="{892C7CF8-ECA8-456D-8502-12A8050112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14500" y="3172183"/>
            <a:ext cx="8763000" cy="1107996"/>
          </a:xfrm>
        </p:spPr>
        <p:txBody>
          <a:bodyPr anchor="ctr"/>
          <a:lstStyle>
            <a:lvl1pPr algn="ctr">
              <a:defRPr sz="4000" cap="all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Крупная</a:t>
            </a:r>
            <a:br>
              <a:rPr lang="ru-RU" dirty="0"/>
            </a:br>
            <a:r>
              <a:rPr lang="ru-RU" dirty="0"/>
              <a:t>короткая фраза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xmlns="" id="{BCFAC486-CBF0-4911-B71D-B6454A7C14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43175" y="2658279"/>
            <a:ext cx="7105650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lang="en-US" sz="2400" kern="1200" cap="none" baseline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>
              <a:defRPr lang="en-US" sz="2400" kern="1200" cap="none" baseline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2pPr>
            <a:lvl3pPr>
              <a:defRPr lang="en-US" sz="2400" kern="1200" cap="none" baseline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3pPr>
            <a:lvl4pPr>
              <a:defRPr lang="en-US" sz="2400" kern="1200" cap="none" baseline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4pPr>
            <a:lvl5pPr>
              <a:defRPr lang="ru-RU" sz="2400" kern="1200" cap="none" baseline="0" dirty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xmlns="" id="{F52D4709-CFED-4B57-9602-F4092BAE5C6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543175" y="4465648"/>
            <a:ext cx="7105650" cy="249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>
              <a:defRPr lang="en-US" sz="2400" kern="1200" cap="none" baseline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2pPr>
            <a:lvl3pPr>
              <a:defRPr lang="en-US" sz="2400" kern="1200" cap="none" baseline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3pPr>
            <a:lvl4pPr>
              <a:defRPr lang="en-US" sz="2400" kern="1200" cap="none" baseline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4pPr>
            <a:lvl5pPr>
              <a:defRPr lang="ru-RU" sz="2400" kern="1200" cap="none" baseline="0" dirty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5pPr>
          </a:lstStyle>
          <a:p>
            <a:pPr lvl="0"/>
            <a:r>
              <a:rPr lang="ru-RU" dirty="0"/>
              <a:t>пояснительный текст</a:t>
            </a:r>
          </a:p>
        </p:txBody>
      </p:sp>
    </p:spTree>
    <p:extLst>
      <p:ext uri="{BB962C8B-B14F-4D97-AF65-F5344CB8AC3E}">
        <p14:creationId xmlns:p14="http://schemas.microsoft.com/office/powerpoint/2010/main" xmlns="" val="3820814229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527" userDrawn="1">
          <p15:clr>
            <a:srgbClr val="A4A3A4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D262FE5-846C-4B2F-923C-650BED95D931}"/>
              </a:ext>
            </a:extLst>
          </p:cNvPr>
          <p:cNvSpPr txBox="1"/>
          <p:nvPr userDrawn="1"/>
        </p:nvSpPr>
        <p:spPr>
          <a:xfrm>
            <a:off x="6234433" y="-2001"/>
            <a:ext cx="1295226" cy="3077766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l">
              <a:spcAft>
                <a:spcPts val="300"/>
              </a:spcAft>
              <a:buClr>
                <a:schemeClr val="accent1"/>
              </a:buClr>
            </a:pPr>
            <a:r>
              <a:rPr lang="en-US" sz="20000" dirty="0">
                <a:solidFill>
                  <a:schemeClr val="accent6"/>
                </a:solidFill>
                <a:latin typeface="+mj-lt"/>
                <a:ea typeface="Euclid Circular A" panose="020B0504000000000000" pitchFamily="34" charset="-52"/>
              </a:rPr>
              <a:t>“</a:t>
            </a:r>
            <a:endParaRPr lang="ru-RU" sz="20000" dirty="0">
              <a:solidFill>
                <a:schemeClr val="accent6"/>
              </a:solidFill>
              <a:latin typeface="+mj-lt"/>
              <a:ea typeface="Euclid Circular A" panose="020B0504000000000000" pitchFamily="34" charset="-52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3AFD724-3059-4751-BABB-102909D41311}"/>
              </a:ext>
            </a:extLst>
          </p:cNvPr>
          <p:cNvSpPr/>
          <p:nvPr userDrawn="1"/>
        </p:nvSpPr>
        <p:spPr>
          <a:xfrm>
            <a:off x="1482343" y="614861"/>
            <a:ext cx="4535424" cy="5043062"/>
          </a:xfrm>
          <a:prstGeom prst="rect">
            <a:avLst/>
          </a:prstGeom>
          <a:gradFill>
            <a:gsLst>
              <a:gs pos="0">
                <a:schemeClr val="accent1">
                  <a:alpha val="62000"/>
                </a:schemeClr>
              </a:gs>
              <a:gs pos="97000">
                <a:schemeClr val="accent1">
                  <a:alpha val="0"/>
                </a:schemeClr>
              </a:gs>
            </a:gsLst>
            <a:lin ang="27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xmlns="" id="{2A2426C6-F07B-4ACF-9D84-58B60D24F99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92200" y="907469"/>
            <a:ext cx="4535424" cy="5043062"/>
          </a:xfrm>
          <a:prstGeom prst="rect">
            <a:avLst/>
          </a:pr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sz="1400" dirty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ru-RU" dirty="0"/>
              <a:t>Фотография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B706E94-AE5D-435C-BFA6-B89A1C8726C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57926" y="1756728"/>
            <a:ext cx="4337480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>
                <a:solidFill>
                  <a:schemeClr val="bg2"/>
                </a:solidFill>
                <a:latin typeface="+mj-lt"/>
              </a:defRPr>
            </a:lvl1pPr>
            <a:lvl2pPr marL="4572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2pPr>
            <a:lvl3pPr marL="9144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3pPr>
            <a:lvl4pPr marL="13716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4pPr>
            <a:lvl5pPr marL="18288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Текст цитаты</a:t>
            </a:r>
            <a:br>
              <a:rPr lang="ru-RU" dirty="0"/>
            </a:br>
            <a:r>
              <a:rPr lang="ru-RU" dirty="0"/>
              <a:t>в несколько строк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xmlns="" id="{C83F5249-2463-46E3-B45E-777E64BB20E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96480" y="5102216"/>
            <a:ext cx="359892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>
              <a:buFont typeface="Arial" panose="020B0604020202020204" pitchFamily="34" charset="0"/>
              <a:buNone/>
              <a:defRPr sz="200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2pPr>
            <a:lvl3pPr marL="9144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3pPr>
            <a:lvl4pPr marL="13716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4pPr>
            <a:lvl5pPr marL="18288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Имя автора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xmlns="" id="{5A1545B6-DADB-4484-8C32-B3BB13B767B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96480" y="5436324"/>
            <a:ext cx="3598926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>
              <a:buFont typeface="Arial" panose="020B0604020202020204" pitchFamily="34" charset="0"/>
              <a:buNone/>
              <a:defRPr sz="1600">
                <a:solidFill>
                  <a:schemeClr val="bg2"/>
                </a:solidFill>
                <a:latin typeface="+mn-lt"/>
              </a:defRPr>
            </a:lvl1pPr>
            <a:lvl2pPr marL="4572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2pPr>
            <a:lvl3pPr marL="9144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3pPr>
            <a:lvl4pPr marL="13716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4pPr>
            <a:lvl5pPr marL="18288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Должность</a:t>
            </a:r>
          </a:p>
        </p:txBody>
      </p:sp>
      <p:pic>
        <p:nvPicPr>
          <p:cNvPr id="11" name="Рисунок 3">
            <a:extLst>
              <a:ext uri="{FF2B5EF4-FFF2-40B4-BE49-F238E27FC236}">
                <a16:creationId xmlns:a16="http://schemas.microsoft.com/office/drawing/2014/main" xmlns="" id="{765BAE9C-D077-4DB1-856B-4ADD4568DD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932106" y="311312"/>
            <a:ext cx="1176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2677926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Цитат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BE783E3-777F-4411-9043-B5EF984FD393}"/>
              </a:ext>
            </a:extLst>
          </p:cNvPr>
          <p:cNvSpPr txBox="1"/>
          <p:nvPr userDrawn="1"/>
        </p:nvSpPr>
        <p:spPr>
          <a:xfrm>
            <a:off x="538548" y="314325"/>
            <a:ext cx="1865895" cy="4431983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l">
              <a:spcAft>
                <a:spcPts val="300"/>
              </a:spcAft>
              <a:buClr>
                <a:schemeClr val="accent1"/>
              </a:buClr>
            </a:pPr>
            <a:r>
              <a:rPr lang="en-US" sz="28800" dirty="0">
                <a:solidFill>
                  <a:schemeClr val="accent6">
                    <a:alpha val="12000"/>
                  </a:schemeClr>
                </a:solidFill>
                <a:latin typeface="+mj-lt"/>
                <a:ea typeface="Euclid Circular A" panose="020B0504000000000000" pitchFamily="34" charset="-52"/>
              </a:rPr>
              <a:t>“</a:t>
            </a:r>
            <a:endParaRPr lang="ru-RU" sz="28800" dirty="0">
              <a:solidFill>
                <a:schemeClr val="accent6">
                  <a:alpha val="12000"/>
                </a:schemeClr>
              </a:solidFill>
              <a:latin typeface="+mj-lt"/>
              <a:ea typeface="Euclid Circular A" panose="020B0504000000000000" pitchFamily="34" charset="-52"/>
            </a:endParaRPr>
          </a:p>
        </p:txBody>
      </p:sp>
      <p:pic>
        <p:nvPicPr>
          <p:cNvPr id="13" name="Рисунок 3">
            <a:extLst>
              <a:ext uri="{FF2B5EF4-FFF2-40B4-BE49-F238E27FC236}">
                <a16:creationId xmlns:a16="http://schemas.microsoft.com/office/drawing/2014/main" xmlns="" id="{AF739445-B6C6-445E-8317-9EB641449F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83495" y="311312"/>
            <a:ext cx="1176000" cy="360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3AFD724-3059-4751-BABB-102909D41311}"/>
              </a:ext>
            </a:extLst>
          </p:cNvPr>
          <p:cNvSpPr/>
          <p:nvPr userDrawn="1"/>
        </p:nvSpPr>
        <p:spPr>
          <a:xfrm>
            <a:off x="5619320" y="0"/>
            <a:ext cx="4535424" cy="5043062"/>
          </a:xfrm>
          <a:prstGeom prst="rect">
            <a:avLst/>
          </a:prstGeom>
          <a:gradFill>
            <a:gsLst>
              <a:gs pos="0">
                <a:schemeClr val="accent1">
                  <a:alpha val="20000"/>
                </a:schemeClr>
              </a:gs>
              <a:gs pos="50000">
                <a:schemeClr val="accent1">
                  <a:alpha val="0"/>
                </a:schemeClr>
              </a:gs>
            </a:gsLst>
            <a:lin ang="54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18AE5D02-CB2E-4153-A775-5875A722BA6A}"/>
              </a:ext>
            </a:extLst>
          </p:cNvPr>
          <p:cNvSpPr/>
          <p:nvPr userDrawn="1"/>
        </p:nvSpPr>
        <p:spPr>
          <a:xfrm>
            <a:off x="6055540" y="0"/>
            <a:ext cx="4535424" cy="5043062"/>
          </a:xfrm>
          <a:prstGeom prst="rect">
            <a:avLst/>
          </a:prstGeom>
          <a:gradFill>
            <a:gsLst>
              <a:gs pos="0">
                <a:schemeClr val="accent1">
                  <a:alpha val="20000"/>
                </a:schemeClr>
              </a:gs>
              <a:gs pos="63000">
                <a:schemeClr val="accent1">
                  <a:alpha val="0"/>
                </a:schemeClr>
              </a:gs>
            </a:gsLst>
            <a:lin ang="54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xmlns="" id="{2A2426C6-F07B-4ACF-9D84-58B60D24F99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396230" y="0"/>
            <a:ext cx="5795770" cy="6858000"/>
          </a:xfrm>
          <a:prstGeom prst="rect">
            <a:avLst/>
          </a:pr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sz="1400" dirty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ru-RU" dirty="0"/>
              <a:t>Фотография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B706E94-AE5D-435C-BFA6-B89A1C8726C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14400" y="1754112"/>
            <a:ext cx="4513405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>
                <a:solidFill>
                  <a:schemeClr val="bg2"/>
                </a:solidFill>
                <a:latin typeface="+mj-lt"/>
              </a:defRPr>
            </a:lvl1pPr>
            <a:lvl2pPr marL="4572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2pPr>
            <a:lvl3pPr marL="9144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3pPr>
            <a:lvl4pPr marL="13716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4pPr>
            <a:lvl5pPr marL="18288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Текст цитаты</a:t>
            </a:r>
            <a:br>
              <a:rPr lang="ru-RU" dirty="0"/>
            </a:br>
            <a:r>
              <a:rPr lang="ru-RU" dirty="0"/>
              <a:t>в несколько строк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xmlns="" id="{C83F5249-2463-46E3-B45E-777E64BB20E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4678" y="5102216"/>
            <a:ext cx="450626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>
              <a:buFont typeface="Arial" panose="020B0604020202020204" pitchFamily="34" charset="0"/>
              <a:buNone/>
              <a:defRPr sz="200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2pPr>
            <a:lvl3pPr marL="9144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3pPr>
            <a:lvl4pPr marL="13716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4pPr>
            <a:lvl5pPr marL="18288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Имя автора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xmlns="" id="{5A1545B6-DADB-4484-8C32-B3BB13B767B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4678" y="5436324"/>
            <a:ext cx="4506265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>
              <a:buFont typeface="Arial" panose="020B0604020202020204" pitchFamily="34" charset="0"/>
              <a:buNone/>
              <a:defRPr sz="1600">
                <a:solidFill>
                  <a:schemeClr val="bg2"/>
                </a:solidFill>
                <a:latin typeface="+mn-lt"/>
              </a:defRPr>
            </a:lvl1pPr>
            <a:lvl2pPr marL="4572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2pPr>
            <a:lvl3pPr marL="9144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3pPr>
            <a:lvl4pPr marL="13716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4pPr>
            <a:lvl5pPr marL="18288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xmlns="" val="158653455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72018828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_много текста с плейсхолдер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6392E15E-3CBD-4274-846D-E1EE3C9233A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sz="1400" dirty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ru-RU" dirty="0"/>
              <a:t>Фотография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62445A4-9D8F-478E-A168-02E48382C3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1" y="3724273"/>
            <a:ext cx="8137645" cy="2620963"/>
          </a:xfrm>
          <a:prstGeom prst="rect">
            <a:avLst/>
          </a:prstGeom>
          <a:solidFill>
            <a:schemeClr val="accent1">
              <a:alpha val="8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US" sz="1800" smtClean="0">
                <a:solidFill>
                  <a:schemeClr val="lt1">
                    <a:alpha val="0"/>
                  </a:schemeClr>
                </a:solidFill>
              </a:defRPr>
            </a:lvl1pPr>
            <a:lvl2pPr>
              <a:defRPr lang="en-US" sz="1800" smtClean="0">
                <a:solidFill>
                  <a:schemeClr val="lt1"/>
                </a:solidFill>
              </a:defRPr>
            </a:lvl2pPr>
            <a:lvl3pPr>
              <a:defRPr lang="en-US" sz="180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ru-RU">
                <a:solidFill>
                  <a:schemeClr val="lt1"/>
                </a:solidFill>
              </a:defRPr>
            </a:lvl5pPr>
          </a:lstStyle>
          <a:p>
            <a:pPr marL="0" lvl="0" algn="ctr"/>
            <a:r>
              <a:rPr lang="ru-RU" dirty="0"/>
              <a:t>-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EA542E-FC3E-450E-9732-E4DA99B10B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6467" y="4043983"/>
            <a:ext cx="6484936" cy="1354153"/>
          </a:xfrm>
        </p:spPr>
        <p:txBody>
          <a:bodyPr/>
          <a:lstStyle>
            <a:lvl1pPr>
              <a:lnSpc>
                <a:spcPts val="3600"/>
              </a:lnSpc>
              <a:defRPr sz="2600" cap="all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Заголовок с большим количеством текста в несколько строк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xmlns="" id="{F88DD98C-1A12-4C77-98E5-B225323E099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36467" y="5802484"/>
            <a:ext cx="5259821" cy="1661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en-US" sz="1200" kern="1200" dirty="0" smtClean="0">
                <a:solidFill>
                  <a:schemeClr val="bg1"/>
                </a:solidFill>
                <a:latin typeface="Euclid Circular B Light" panose="020B0304000000000000" pitchFamily="34" charset="-52"/>
                <a:ea typeface="Euclid Circular B Light" panose="020B0304000000000000" pitchFamily="34" charset="-52"/>
                <a:cs typeface="+mn-cs"/>
              </a:defRPr>
            </a:lvl1pPr>
            <a:lvl2pPr marL="457200" indent="0">
              <a:buNone/>
              <a:defRPr lang="en-US" sz="1200" kern="1200" dirty="0" smtClean="0">
                <a:solidFill>
                  <a:schemeClr val="bg2"/>
                </a:solidFill>
                <a:latin typeface="Euclid Circular A Light" panose="020B0304000000000000" pitchFamily="34" charset="-52"/>
                <a:ea typeface="Euclid Circular A Light" panose="020B0304000000000000" pitchFamily="34" charset="-52"/>
                <a:cs typeface="+mn-cs"/>
              </a:defRPr>
            </a:lvl2pPr>
            <a:lvl3pPr marL="9144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ru-RU" sz="150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Дата</a:t>
            </a:r>
            <a:endParaRPr lang="en-US" dirty="0"/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xmlns="" id="{9CE61F6F-6ACE-4BD7-94EF-48551D5585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36467" y="5503759"/>
            <a:ext cx="5259821" cy="2077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en-US" sz="15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200" kern="1200" dirty="0" smtClean="0">
                <a:solidFill>
                  <a:schemeClr val="bg2"/>
                </a:solidFill>
                <a:latin typeface="Euclid Circular A Light" panose="020B0304000000000000" pitchFamily="34" charset="-52"/>
                <a:ea typeface="Euclid Circular A Light" panose="020B0304000000000000" pitchFamily="34" charset="-52"/>
                <a:cs typeface="+mn-cs"/>
              </a:defRPr>
            </a:lvl2pPr>
            <a:lvl3pPr marL="9144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ru-RU" sz="150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Подзаголовок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2439420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Титул_много текста с плейсхолдер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6392E15E-3CBD-4274-846D-E1EE3C9233A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sz="1400" dirty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ru-RU" dirty="0"/>
              <a:t>Фотография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62445A4-9D8F-478E-A168-02E48382C3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1" y="3724273"/>
            <a:ext cx="12192001" cy="2620963"/>
          </a:xfrm>
          <a:prstGeom prst="rect">
            <a:avLst/>
          </a:prstGeom>
          <a:solidFill>
            <a:schemeClr val="accent1">
              <a:alpha val="8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US" sz="1800" smtClean="0">
                <a:solidFill>
                  <a:schemeClr val="lt1">
                    <a:alpha val="0"/>
                  </a:schemeClr>
                </a:solidFill>
              </a:defRPr>
            </a:lvl1pPr>
            <a:lvl2pPr>
              <a:defRPr lang="en-US" sz="1800" smtClean="0">
                <a:solidFill>
                  <a:schemeClr val="lt1"/>
                </a:solidFill>
              </a:defRPr>
            </a:lvl2pPr>
            <a:lvl3pPr>
              <a:defRPr lang="en-US" sz="180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ru-RU">
                <a:solidFill>
                  <a:schemeClr val="lt1"/>
                </a:solidFill>
              </a:defRPr>
            </a:lvl5pPr>
          </a:lstStyle>
          <a:p>
            <a:pPr marL="0" lvl="0" algn="ctr"/>
            <a:r>
              <a:rPr lang="ru-RU" dirty="0"/>
              <a:t>-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EA542E-FC3E-450E-9732-E4DA99B10B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6467" y="4043983"/>
            <a:ext cx="6484936" cy="1354153"/>
          </a:xfrm>
        </p:spPr>
        <p:txBody>
          <a:bodyPr/>
          <a:lstStyle>
            <a:lvl1pPr>
              <a:lnSpc>
                <a:spcPts val="3600"/>
              </a:lnSpc>
              <a:defRPr sz="2600" cap="all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Заголовок с большим количеством текста в несколько строк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xmlns="" id="{F88DD98C-1A12-4C77-98E5-B225323E099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36467" y="5802484"/>
            <a:ext cx="5259821" cy="1661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en-US" sz="1200" kern="1200" dirty="0" smtClean="0">
                <a:solidFill>
                  <a:schemeClr val="bg1"/>
                </a:solidFill>
                <a:latin typeface="Euclid Circular B Light" panose="020B0304000000000000" pitchFamily="34" charset="-52"/>
                <a:ea typeface="Euclid Circular B Light" panose="020B0304000000000000" pitchFamily="34" charset="-52"/>
                <a:cs typeface="+mn-cs"/>
              </a:defRPr>
            </a:lvl1pPr>
            <a:lvl2pPr marL="457200" indent="0">
              <a:buNone/>
              <a:defRPr lang="en-US" sz="1200" kern="1200" dirty="0" smtClean="0">
                <a:solidFill>
                  <a:schemeClr val="bg2"/>
                </a:solidFill>
                <a:latin typeface="Euclid Circular A Light" panose="020B0304000000000000" pitchFamily="34" charset="-52"/>
                <a:ea typeface="Euclid Circular A Light" panose="020B0304000000000000" pitchFamily="34" charset="-52"/>
                <a:cs typeface="+mn-cs"/>
              </a:defRPr>
            </a:lvl2pPr>
            <a:lvl3pPr marL="9144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ru-RU" sz="150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Дата</a:t>
            </a:r>
            <a:endParaRPr lang="en-US" dirty="0"/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xmlns="" id="{9CE61F6F-6ACE-4BD7-94EF-48551D5585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36467" y="5503759"/>
            <a:ext cx="5259821" cy="2077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en-US" sz="15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200" kern="1200" dirty="0" smtClean="0">
                <a:solidFill>
                  <a:schemeClr val="bg2"/>
                </a:solidFill>
                <a:latin typeface="Euclid Circular A Light" panose="020B0304000000000000" pitchFamily="34" charset="-52"/>
                <a:ea typeface="Euclid Circular A Light" panose="020B0304000000000000" pitchFamily="34" charset="-52"/>
                <a:cs typeface="+mn-cs"/>
              </a:defRPr>
            </a:lvl2pPr>
            <a:lvl3pPr marL="9144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ru-RU" sz="150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Подзаголовок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121124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итул_много текста с плейсхолдер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6392E15E-3CBD-4274-846D-E1EE3C9233A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770742"/>
            <a:ext cx="12192000" cy="4574495"/>
          </a:xfrm>
          <a:prstGeom prst="rect">
            <a:avLst/>
          </a:pr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sz="1400" dirty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ru-RU" dirty="0"/>
              <a:t>Фотография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xmlns="" id="{47F340F0-E409-49B7-9AC5-F5257A7DCAF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1" y="1769331"/>
            <a:ext cx="12191997" cy="4575905"/>
          </a:xfrm>
          <a:prstGeom prst="rect">
            <a:avLst/>
          </a:prstGeom>
          <a:solidFill>
            <a:schemeClr val="accent1">
              <a:alpha val="8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US" sz="1800" smtClean="0">
                <a:solidFill>
                  <a:schemeClr val="lt1">
                    <a:alpha val="0"/>
                  </a:schemeClr>
                </a:solidFill>
              </a:defRPr>
            </a:lvl1pPr>
            <a:lvl2pPr>
              <a:defRPr lang="en-US" sz="1800" smtClean="0">
                <a:solidFill>
                  <a:schemeClr val="lt1"/>
                </a:solidFill>
              </a:defRPr>
            </a:lvl2pPr>
            <a:lvl3pPr>
              <a:defRPr lang="en-US" sz="180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ru-RU">
                <a:solidFill>
                  <a:schemeClr val="lt1"/>
                </a:solidFill>
              </a:defRPr>
            </a:lvl5pPr>
          </a:lstStyle>
          <a:p>
            <a:pPr marL="0" lvl="0" algn="ctr"/>
            <a:r>
              <a:rPr lang="ru-RU" dirty="0"/>
              <a:t>-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EA542E-FC3E-450E-9732-E4DA99B10B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6467" y="3042500"/>
            <a:ext cx="6484936" cy="1354153"/>
          </a:xfrm>
        </p:spPr>
        <p:txBody>
          <a:bodyPr/>
          <a:lstStyle>
            <a:lvl1pPr>
              <a:lnSpc>
                <a:spcPts val="3600"/>
              </a:lnSpc>
              <a:defRPr sz="2600" cap="all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Заголовок с большим количеством текста в несколько строк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xmlns="" id="{F88DD98C-1A12-4C77-98E5-B225323E099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36467" y="4801001"/>
            <a:ext cx="5259821" cy="1661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en-US" sz="1200" kern="1200" dirty="0" smtClean="0">
                <a:solidFill>
                  <a:schemeClr val="bg1"/>
                </a:solidFill>
                <a:latin typeface="Euclid Circular B Light" panose="020B0304000000000000" pitchFamily="34" charset="-52"/>
                <a:ea typeface="Euclid Circular B Light" panose="020B0304000000000000" pitchFamily="34" charset="-52"/>
                <a:cs typeface="+mn-cs"/>
              </a:defRPr>
            </a:lvl1pPr>
            <a:lvl2pPr marL="457200" indent="0">
              <a:buNone/>
              <a:defRPr lang="en-US" sz="1200" kern="1200" dirty="0" smtClean="0">
                <a:solidFill>
                  <a:schemeClr val="bg2"/>
                </a:solidFill>
                <a:latin typeface="Euclid Circular A Light" panose="020B0304000000000000" pitchFamily="34" charset="-52"/>
                <a:ea typeface="Euclid Circular A Light" panose="020B0304000000000000" pitchFamily="34" charset="-52"/>
                <a:cs typeface="+mn-cs"/>
              </a:defRPr>
            </a:lvl2pPr>
            <a:lvl3pPr marL="9144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ru-RU" sz="150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Дата</a:t>
            </a:r>
            <a:endParaRPr lang="en-US" dirty="0"/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xmlns="" id="{9CE61F6F-6ACE-4BD7-94EF-48551D5585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36467" y="4502276"/>
            <a:ext cx="5259821" cy="2077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en-US" sz="15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200" kern="1200" dirty="0" smtClean="0">
                <a:solidFill>
                  <a:schemeClr val="bg2"/>
                </a:solidFill>
                <a:latin typeface="Euclid Circular A Light" panose="020B0304000000000000" pitchFamily="34" charset="-52"/>
                <a:ea typeface="Euclid Circular A Light" panose="020B0304000000000000" pitchFamily="34" charset="-52"/>
                <a:cs typeface="+mn-cs"/>
              </a:defRPr>
            </a:lvl2pPr>
            <a:lvl3pPr marL="9144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ru-RU" sz="150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Подзаголовок</a:t>
            </a:r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36F0381E-3A97-48F7-BC89-D64B4BE07B0C}"/>
              </a:ext>
            </a:extLst>
          </p:cNvPr>
          <p:cNvCxnSpPr/>
          <p:nvPr userDrawn="1"/>
        </p:nvCxnSpPr>
        <p:spPr>
          <a:xfrm>
            <a:off x="2887278" y="497955"/>
            <a:ext cx="0" cy="472914"/>
          </a:xfrm>
          <a:prstGeom prst="line">
            <a:avLst/>
          </a:prstGeom>
          <a:ln w="127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BB07ACCA-4174-4B3C-9C79-5C2EEF603F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10430" y="489643"/>
            <a:ext cx="2397144" cy="361451"/>
          </a:xfrm>
          <a:prstGeom prst="rect">
            <a:avLst/>
          </a:prstGeom>
        </p:spPr>
      </p:pic>
      <p:pic>
        <p:nvPicPr>
          <p:cNvPr id="3" name="Рисунок 3">
            <a:extLst>
              <a:ext uri="{FF2B5EF4-FFF2-40B4-BE49-F238E27FC236}">
                <a16:creationId xmlns:a16="http://schemas.microsoft.com/office/drawing/2014/main" xmlns="" id="{BF534361-F6C0-44DE-98EF-F68101726BB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12875" y="498549"/>
            <a:ext cx="1541744" cy="471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7069412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_мало текста с плейсхолдер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1021DBFA-2785-476F-BB4E-D29C3F5F83B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545582" y="0"/>
            <a:ext cx="5646418" cy="6858000"/>
          </a:xfrm>
          <a:custGeom>
            <a:avLst/>
            <a:gdLst>
              <a:gd name="connsiteX0" fmla="*/ 1636395 w 5646418"/>
              <a:gd name="connsiteY0" fmla="*/ 0 h 6858000"/>
              <a:gd name="connsiteX1" fmla="*/ 5646418 w 5646418"/>
              <a:gd name="connsiteY1" fmla="*/ 0 h 6858000"/>
              <a:gd name="connsiteX2" fmla="*/ 5646418 w 5646418"/>
              <a:gd name="connsiteY2" fmla="*/ 6858000 h 6858000"/>
              <a:gd name="connsiteX3" fmla="*/ 0 w 564641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46418" h="6858000">
                <a:moveTo>
                  <a:pt x="1636395" y="0"/>
                </a:moveTo>
                <a:lnTo>
                  <a:pt x="5646418" y="0"/>
                </a:lnTo>
                <a:lnTo>
                  <a:pt x="5646418" y="6858000"/>
                </a:lnTo>
                <a:lnTo>
                  <a:pt x="0" y="6858000"/>
                </a:lnTo>
                <a:close/>
              </a:path>
            </a:pathLst>
          </a:cu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ru-RU" sz="1400" dirty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ru-RU" dirty="0"/>
              <a:t>Фотография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EA542E-FC3E-450E-9732-E4DA99B10B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6467" y="1341120"/>
            <a:ext cx="5646399" cy="1046633"/>
          </a:xfrm>
        </p:spPr>
        <p:txBody>
          <a:bodyPr>
            <a:spAutoFit/>
          </a:bodyPr>
          <a:lstStyle>
            <a:lvl1pPr>
              <a:lnSpc>
                <a:spcPts val="4200"/>
              </a:lnSpc>
              <a:spcAft>
                <a:spcPts val="0"/>
              </a:spcAft>
              <a:defRPr sz="3200" cap="all" baseline="0"/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вторая строчка</a:t>
            </a:r>
          </a:p>
        </p:txBody>
      </p:sp>
      <p:cxnSp>
        <p:nvCxnSpPr>
          <p:cNvPr id="11" name="Прямая соединительная линия 30">
            <a:extLst>
              <a:ext uri="{FF2B5EF4-FFF2-40B4-BE49-F238E27FC236}">
                <a16:creationId xmlns:a16="http://schemas.microsoft.com/office/drawing/2014/main" xmlns="" id="{917BE271-46E7-4DBA-A0CD-B80420923A7E}"/>
              </a:ext>
            </a:extLst>
          </p:cNvPr>
          <p:cNvCxnSpPr>
            <a:cxnSpLocks/>
          </p:cNvCxnSpPr>
          <p:nvPr userDrawn="1"/>
        </p:nvCxnSpPr>
        <p:spPr>
          <a:xfrm>
            <a:off x="914400" y="1402080"/>
            <a:ext cx="0" cy="348234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>
            <a:extLst>
              <a:ext uri="{FF2B5EF4-FFF2-40B4-BE49-F238E27FC236}">
                <a16:creationId xmlns:a16="http://schemas.microsoft.com/office/drawing/2014/main" xmlns="" id="{E7381719-C377-4979-B410-BA170EE9C31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02561" y="4955043"/>
            <a:ext cx="5259821" cy="2077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200" kern="1200" dirty="0" smtClean="0">
                <a:solidFill>
                  <a:schemeClr val="bg2"/>
                </a:solidFill>
                <a:latin typeface="Euclid Circular A Light" panose="020B0304000000000000" pitchFamily="34" charset="-52"/>
                <a:ea typeface="Euclid Circular A Light" panose="020B0304000000000000" pitchFamily="34" charset="-52"/>
                <a:cs typeface="+mn-cs"/>
              </a:defRPr>
            </a:lvl2pPr>
            <a:lvl3pPr marL="9144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ru-RU" sz="150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Подзаголовок</a:t>
            </a:r>
            <a:endParaRPr lang="en-US" dirty="0"/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xmlns="" id="{010FB9F3-ACA6-4B34-BBFF-8D6A1FBCD55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2561" y="5253491"/>
            <a:ext cx="5259821" cy="1661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en-US" sz="1200" kern="1200" dirty="0" smtClean="0">
                <a:solidFill>
                  <a:schemeClr val="bg2"/>
                </a:solidFill>
                <a:latin typeface="Euclid Circular B Light" panose="020B0304000000000000" pitchFamily="34" charset="-52"/>
                <a:ea typeface="Euclid Circular B Light" panose="020B0304000000000000" pitchFamily="34" charset="-52"/>
                <a:cs typeface="+mn-cs"/>
              </a:defRPr>
            </a:lvl1pPr>
            <a:lvl2pPr marL="457200" indent="0">
              <a:buNone/>
              <a:defRPr lang="en-US" sz="1200" kern="1200" dirty="0" smtClean="0">
                <a:solidFill>
                  <a:schemeClr val="bg2"/>
                </a:solidFill>
                <a:latin typeface="Euclid Circular A Light" panose="020B0304000000000000" pitchFamily="34" charset="-52"/>
                <a:ea typeface="Euclid Circular A Light" panose="020B0304000000000000" pitchFamily="34" charset="-52"/>
                <a:cs typeface="+mn-cs"/>
              </a:defRPr>
            </a:lvl2pPr>
            <a:lvl3pPr marL="9144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ru-RU" sz="150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Дата</a:t>
            </a:r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0D750032-1C33-4722-ABFA-3C055341AB6A}"/>
              </a:ext>
            </a:extLst>
          </p:cNvPr>
          <p:cNvCxnSpPr/>
          <p:nvPr userDrawn="1"/>
        </p:nvCxnSpPr>
        <p:spPr>
          <a:xfrm>
            <a:off x="2887278" y="497955"/>
            <a:ext cx="0" cy="472914"/>
          </a:xfrm>
          <a:prstGeom prst="line">
            <a:avLst/>
          </a:prstGeom>
          <a:ln w="127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F2D297F8-B114-4CAD-9727-DF0454521A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10430" y="489643"/>
            <a:ext cx="2397144" cy="361451"/>
          </a:xfrm>
          <a:prstGeom prst="rect">
            <a:avLst/>
          </a:prstGeom>
        </p:spPr>
      </p:pic>
      <p:pic>
        <p:nvPicPr>
          <p:cNvPr id="3" name="Рисунок 3">
            <a:extLst>
              <a:ext uri="{FF2B5EF4-FFF2-40B4-BE49-F238E27FC236}">
                <a16:creationId xmlns:a16="http://schemas.microsoft.com/office/drawing/2014/main" xmlns="" id="{0DB94B01-F5AF-1BD8-BD47-7E33BB24E5F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12875" y="498549"/>
            <a:ext cx="1541744" cy="471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8542969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_мало текста с фотографией на прозрачном фоне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EA542E-FC3E-450E-9732-E4DA99B10B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2561" y="3226252"/>
            <a:ext cx="5646399" cy="1015663"/>
          </a:xfrm>
        </p:spPr>
        <p:txBody>
          <a:bodyPr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6600" cap="all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xmlns="" id="{E7381719-C377-4979-B410-BA170EE9C31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02561" y="2719750"/>
            <a:ext cx="5646399" cy="249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en-US" sz="1800" kern="12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200" kern="1200" dirty="0" smtClean="0">
                <a:solidFill>
                  <a:schemeClr val="bg2"/>
                </a:solidFill>
                <a:latin typeface="Euclid Circular A Light" panose="020B0304000000000000" pitchFamily="34" charset="-52"/>
                <a:ea typeface="Euclid Circular A Light" panose="020B0304000000000000" pitchFamily="34" charset="-52"/>
                <a:cs typeface="+mn-cs"/>
              </a:defRPr>
            </a:lvl2pPr>
            <a:lvl3pPr marL="9144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ru-RU" sz="150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Подзаголовок</a:t>
            </a:r>
            <a:endParaRPr lang="en-US" dirty="0"/>
          </a:p>
        </p:txBody>
      </p:sp>
      <p:sp>
        <p:nvSpPr>
          <p:cNvPr id="10" name="Parallelogram 9">
            <a:extLst>
              <a:ext uri="{FF2B5EF4-FFF2-40B4-BE49-F238E27FC236}">
                <a16:creationId xmlns:a16="http://schemas.microsoft.com/office/drawing/2014/main" xmlns="" id="{8050BB05-5048-49ED-8299-2B4E13DC7B05}"/>
              </a:ext>
            </a:extLst>
          </p:cNvPr>
          <p:cNvSpPr/>
          <p:nvPr userDrawn="1"/>
        </p:nvSpPr>
        <p:spPr>
          <a:xfrm>
            <a:off x="6854701" y="0"/>
            <a:ext cx="4953000" cy="6858000"/>
          </a:xfrm>
          <a:prstGeom prst="parallelogram">
            <a:avLst>
              <a:gd name="adj" fmla="val 33016"/>
            </a:avLst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Parallelogram 11">
            <a:extLst>
              <a:ext uri="{FF2B5EF4-FFF2-40B4-BE49-F238E27FC236}">
                <a16:creationId xmlns:a16="http://schemas.microsoft.com/office/drawing/2014/main" xmlns="" id="{5893646B-1B1A-4AF3-96AC-431E4DC9FC8C}"/>
              </a:ext>
            </a:extLst>
          </p:cNvPr>
          <p:cNvSpPr/>
          <p:nvPr userDrawn="1"/>
        </p:nvSpPr>
        <p:spPr>
          <a:xfrm rot="10800000">
            <a:off x="6679888" y="0"/>
            <a:ext cx="2371601" cy="4253049"/>
          </a:xfrm>
          <a:prstGeom prst="parallelogram">
            <a:avLst>
              <a:gd name="adj" fmla="val 42841"/>
            </a:avLst>
          </a:prstGeom>
          <a:gradFill>
            <a:gsLst>
              <a:gs pos="0">
                <a:schemeClr val="bg1">
                  <a:alpha val="40000"/>
                </a:schemeClr>
              </a:gs>
              <a:gs pos="83000">
                <a:schemeClr val="bg1">
                  <a:alpha val="0"/>
                </a:schemeClr>
              </a:gs>
            </a:gsLst>
            <a:lin ang="162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Parallelogram 12">
            <a:extLst>
              <a:ext uri="{FF2B5EF4-FFF2-40B4-BE49-F238E27FC236}">
                <a16:creationId xmlns:a16="http://schemas.microsoft.com/office/drawing/2014/main" xmlns="" id="{94B0E331-9DE8-4CDE-8EC8-AE3BDF142FB1}"/>
              </a:ext>
            </a:extLst>
          </p:cNvPr>
          <p:cNvSpPr/>
          <p:nvPr userDrawn="1"/>
        </p:nvSpPr>
        <p:spPr>
          <a:xfrm rot="10800000">
            <a:off x="9436100" y="0"/>
            <a:ext cx="2371601" cy="4253049"/>
          </a:xfrm>
          <a:prstGeom prst="parallelogram">
            <a:avLst>
              <a:gd name="adj" fmla="val 42841"/>
            </a:avLst>
          </a:prstGeom>
          <a:gradFill>
            <a:gsLst>
              <a:gs pos="0">
                <a:schemeClr val="accent1">
                  <a:alpha val="40000"/>
                </a:schemeClr>
              </a:gs>
              <a:gs pos="83000">
                <a:schemeClr val="accent1">
                  <a:alpha val="0"/>
                </a:schemeClr>
              </a:gs>
            </a:gsLst>
            <a:lin ang="162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Parallelogram 15">
            <a:extLst>
              <a:ext uri="{FF2B5EF4-FFF2-40B4-BE49-F238E27FC236}">
                <a16:creationId xmlns:a16="http://schemas.microsoft.com/office/drawing/2014/main" xmlns="" id="{26D9F0BC-F3EF-40D6-ACE3-04CB7CE323AC}"/>
              </a:ext>
            </a:extLst>
          </p:cNvPr>
          <p:cNvSpPr/>
          <p:nvPr userDrawn="1"/>
        </p:nvSpPr>
        <p:spPr>
          <a:xfrm rot="10800000">
            <a:off x="9795973" y="0"/>
            <a:ext cx="2371601" cy="4253049"/>
          </a:xfrm>
          <a:prstGeom prst="parallelogram">
            <a:avLst>
              <a:gd name="adj" fmla="val 43069"/>
            </a:avLst>
          </a:prstGeom>
          <a:gradFill>
            <a:gsLst>
              <a:gs pos="0">
                <a:schemeClr val="accent1">
                  <a:alpha val="20000"/>
                </a:schemeClr>
              </a:gs>
              <a:gs pos="63000">
                <a:schemeClr val="accent1">
                  <a:alpha val="0"/>
                </a:schemeClr>
              </a:gs>
            </a:gsLst>
            <a:lin ang="162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C3E305ED-1B42-46C9-AAD3-23868C01716F}"/>
              </a:ext>
            </a:extLst>
          </p:cNvPr>
          <p:cNvSpPr/>
          <p:nvPr userDrawn="1"/>
        </p:nvSpPr>
        <p:spPr>
          <a:xfrm>
            <a:off x="0" y="2694349"/>
            <a:ext cx="438150" cy="2634665"/>
          </a:xfrm>
          <a:prstGeom prst="rect">
            <a:avLst/>
          </a:prstGeom>
          <a:solidFill>
            <a:schemeClr val="accent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Parallelogram 20">
            <a:extLst>
              <a:ext uri="{FF2B5EF4-FFF2-40B4-BE49-F238E27FC236}">
                <a16:creationId xmlns:a16="http://schemas.microsoft.com/office/drawing/2014/main" xmlns="" id="{175C1BAA-F52A-4AC4-B31E-9E2FE68196FB}"/>
              </a:ext>
            </a:extLst>
          </p:cNvPr>
          <p:cNvSpPr/>
          <p:nvPr userDrawn="1"/>
        </p:nvSpPr>
        <p:spPr>
          <a:xfrm>
            <a:off x="9839803" y="2604951"/>
            <a:ext cx="2371601" cy="4253049"/>
          </a:xfrm>
          <a:prstGeom prst="parallelogram">
            <a:avLst>
              <a:gd name="adj" fmla="val 42841"/>
            </a:avLst>
          </a:prstGeom>
          <a:gradFill>
            <a:gsLst>
              <a:gs pos="0">
                <a:schemeClr val="bg1">
                  <a:alpha val="40000"/>
                </a:schemeClr>
              </a:gs>
              <a:gs pos="83000">
                <a:schemeClr val="bg1">
                  <a:alpha val="0"/>
                </a:schemeClr>
              </a:gs>
            </a:gsLst>
            <a:lin ang="162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6AF26E17-2DA5-4B8A-8A62-539DF9DF7346}"/>
              </a:ext>
            </a:extLst>
          </p:cNvPr>
          <p:cNvSpPr/>
          <p:nvPr userDrawn="1"/>
        </p:nvSpPr>
        <p:spPr>
          <a:xfrm>
            <a:off x="0" y="0"/>
            <a:ext cx="12192000" cy="72000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 Placeholder 13">
            <a:extLst>
              <a:ext uri="{FF2B5EF4-FFF2-40B4-BE49-F238E27FC236}">
                <a16:creationId xmlns:a16="http://schemas.microsoft.com/office/drawing/2014/main" xmlns="" id="{5E70B1A3-E8AD-4745-B504-CF22EE6FB26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2561" y="4231566"/>
            <a:ext cx="5646399" cy="5787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4800"/>
              </a:lnSpc>
              <a:buNone/>
              <a:defRPr lang="en-US" sz="3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200" kern="1200" dirty="0" smtClean="0">
                <a:solidFill>
                  <a:schemeClr val="bg2"/>
                </a:solidFill>
                <a:latin typeface="Euclid Circular A Light" panose="020B0304000000000000" pitchFamily="34" charset="-52"/>
                <a:ea typeface="Euclid Circular A Light" panose="020B0304000000000000" pitchFamily="34" charset="-52"/>
                <a:cs typeface="+mn-cs"/>
              </a:defRPr>
            </a:lvl2pPr>
            <a:lvl3pPr marL="9144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ru-RU" sz="150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В две или три строки</a:t>
            </a:r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xmlns="" id="{8BFE6F6F-2C5A-4EBD-94D9-A848AD5BB7A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48960" y="433951"/>
            <a:ext cx="4550840" cy="6424049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lang="ru-RU" sz="1800" dirty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ru-RU" dirty="0"/>
              <a:t>Фотография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xmlns="" id="{58FB3386-438F-4586-9B4C-D202D909F4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09137" y="495215"/>
            <a:ext cx="1567363" cy="477023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5873D3B3-185C-4E02-A8C5-6D74EDB79CCA}"/>
              </a:ext>
            </a:extLst>
          </p:cNvPr>
          <p:cNvCxnSpPr/>
          <p:nvPr userDrawn="1"/>
        </p:nvCxnSpPr>
        <p:spPr>
          <a:xfrm>
            <a:off x="2887278" y="497955"/>
            <a:ext cx="0" cy="472914"/>
          </a:xfrm>
          <a:prstGeom prst="line">
            <a:avLst/>
          </a:prstGeom>
          <a:ln w="127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74B8AC2F-957B-40AD-8662-E23599D0F21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10430" y="489643"/>
            <a:ext cx="238752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54603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_без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picture containing table&#10;&#10;Description automatically generated">
            <a:extLst>
              <a:ext uri="{FF2B5EF4-FFF2-40B4-BE49-F238E27FC236}">
                <a16:creationId xmlns:a16="http://schemas.microsoft.com/office/drawing/2014/main" xmlns="" id="{CB1BA33C-C1F7-40A7-AEF5-CF9FB62DCD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3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435" b="6961"/>
          <a:stretch/>
        </p:blipFill>
        <p:spPr>
          <a:xfrm>
            <a:off x="6915150" y="1075601"/>
            <a:ext cx="5276850" cy="5782399"/>
          </a:xfrm>
          <a:prstGeom prst="rect">
            <a:avLst/>
          </a:prstGeom>
        </p:spPr>
      </p:pic>
      <p:sp>
        <p:nvSpPr>
          <p:cNvPr id="22" name="Прямоугольник 2">
            <a:extLst>
              <a:ext uri="{FF2B5EF4-FFF2-40B4-BE49-F238E27FC236}">
                <a16:creationId xmlns:a16="http://schemas.microsoft.com/office/drawing/2014/main" xmlns="" id="{C8636BB8-0E4C-41F4-8743-4970E70B13A8}"/>
              </a:ext>
            </a:extLst>
          </p:cNvPr>
          <p:cNvSpPr/>
          <p:nvPr userDrawn="1"/>
        </p:nvSpPr>
        <p:spPr>
          <a:xfrm>
            <a:off x="6725275" y="352425"/>
            <a:ext cx="5466725" cy="6505575"/>
          </a:xfrm>
          <a:prstGeom prst="rect">
            <a:avLst/>
          </a:prstGeom>
          <a:solidFill>
            <a:schemeClr val="bg1">
              <a:alpha val="79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clid Circular A"/>
              <a:ea typeface="+mn-ea"/>
              <a:cs typeface="+mn-cs"/>
            </a:endParaRP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xmlns="" id="{F2D10374-6A79-4F0D-8864-2A0B42245C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21000"/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8705" r="8705"/>
          <a:stretch/>
        </p:blipFill>
        <p:spPr>
          <a:xfrm>
            <a:off x="21716" y="61913"/>
            <a:ext cx="12192000" cy="6381750"/>
          </a:xfrm>
          <a:prstGeom prst="rect">
            <a:avLst/>
          </a:prstGeom>
        </p:spPr>
      </p:pic>
      <p:sp>
        <p:nvSpPr>
          <p:cNvPr id="10" name="Рамка 29">
            <a:extLst>
              <a:ext uri="{FF2B5EF4-FFF2-40B4-BE49-F238E27FC236}">
                <a16:creationId xmlns:a16="http://schemas.microsoft.com/office/drawing/2014/main" xmlns="" id="{F3866D87-E695-4F59-A63B-A269D94BB55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944"/>
            </a:avLst>
          </a:prstGeom>
          <a:gradFill>
            <a:gsLst>
              <a:gs pos="0">
                <a:schemeClr val="tx2"/>
              </a:gs>
              <a:gs pos="100000">
                <a:schemeClr val="tx2">
                  <a:alpha val="0"/>
                </a:schemeClr>
              </a:gs>
            </a:gsLst>
            <a:lin ang="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12" name="Прямая соединительная линия 30">
            <a:extLst>
              <a:ext uri="{FF2B5EF4-FFF2-40B4-BE49-F238E27FC236}">
                <a16:creationId xmlns:a16="http://schemas.microsoft.com/office/drawing/2014/main" xmlns="" id="{498A6940-DBC4-46E6-B215-61E80287D227}"/>
              </a:ext>
            </a:extLst>
          </p:cNvPr>
          <p:cNvCxnSpPr>
            <a:cxnSpLocks/>
          </p:cNvCxnSpPr>
          <p:nvPr userDrawn="1"/>
        </p:nvCxnSpPr>
        <p:spPr>
          <a:xfrm>
            <a:off x="914400" y="1371600"/>
            <a:ext cx="0" cy="348234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EA542E-FC3E-450E-9732-E4DA99B10B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6468" y="2589454"/>
            <a:ext cx="5003982" cy="1046633"/>
          </a:xfrm>
        </p:spPr>
        <p:txBody>
          <a:bodyPr wrap="square" anchor="ctr">
            <a:spAutoFit/>
          </a:bodyPr>
          <a:lstStyle>
            <a:lvl1pPr>
              <a:lnSpc>
                <a:spcPts val="4200"/>
              </a:lnSpc>
              <a:spcAft>
                <a:spcPts val="0"/>
              </a:spcAft>
              <a:defRPr sz="3200" cap="all" baseline="0"/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вторая строчка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xmlns="" id="{E7381719-C377-4979-B410-BA170EE9C31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02561" y="4961393"/>
            <a:ext cx="525982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en-US" sz="2000" kern="1200" cap="all" baseline="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lang="en-US" sz="1200" kern="1200" dirty="0" smtClean="0">
                <a:solidFill>
                  <a:schemeClr val="bg2"/>
                </a:solidFill>
                <a:latin typeface="Euclid Circular A Light" panose="020B0304000000000000" pitchFamily="34" charset="-52"/>
                <a:ea typeface="Euclid Circular A Light" panose="020B0304000000000000" pitchFamily="34" charset="-52"/>
                <a:cs typeface="+mn-cs"/>
              </a:defRPr>
            </a:lvl2pPr>
            <a:lvl3pPr marL="9144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ru-RU" sz="150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ФИО</a:t>
            </a:r>
            <a:endParaRPr lang="en-US" dirty="0"/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xmlns="" id="{010FB9F3-ACA6-4B34-BBFF-8D6A1FBCD55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2561" y="5310641"/>
            <a:ext cx="5259821" cy="1938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en-US" sz="1400" kern="1200" dirty="0" smtClean="0">
                <a:solidFill>
                  <a:schemeClr val="bg2"/>
                </a:solidFill>
                <a:latin typeface="+mn-lt"/>
                <a:ea typeface="Euclid Circular A Light" panose="020B0304000000000000" pitchFamily="34" charset="-52"/>
                <a:cs typeface="+mn-cs"/>
              </a:defRPr>
            </a:lvl1pPr>
            <a:lvl2pPr marL="457200" indent="0">
              <a:buNone/>
              <a:defRPr lang="en-US" sz="1200" kern="1200" dirty="0" smtClean="0">
                <a:solidFill>
                  <a:schemeClr val="bg2"/>
                </a:solidFill>
                <a:latin typeface="Euclid Circular A Light" panose="020B0304000000000000" pitchFamily="34" charset="-52"/>
                <a:ea typeface="Euclid Circular A Light" panose="020B0304000000000000" pitchFamily="34" charset="-52"/>
                <a:cs typeface="+mn-cs"/>
              </a:defRPr>
            </a:lvl2pPr>
            <a:lvl3pPr marL="9144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ru-RU" sz="150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Должность</a:t>
            </a:r>
            <a:endParaRPr lang="en-US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F622419E-C953-485E-9FEC-00B1B4F4D9E6}"/>
              </a:ext>
            </a:extLst>
          </p:cNvPr>
          <p:cNvCxnSpPr/>
          <p:nvPr userDrawn="1"/>
        </p:nvCxnSpPr>
        <p:spPr>
          <a:xfrm>
            <a:off x="2887278" y="497955"/>
            <a:ext cx="0" cy="472914"/>
          </a:xfrm>
          <a:prstGeom prst="line">
            <a:avLst/>
          </a:prstGeom>
          <a:ln w="127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3" name="Рисунок 7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3B85ED2E-00D2-4E8A-A894-1C1C8124A97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10430" y="489643"/>
            <a:ext cx="2397144" cy="361451"/>
          </a:xfrm>
          <a:prstGeom prst="rect">
            <a:avLst/>
          </a:prstGeom>
        </p:spPr>
      </p:pic>
      <p:pic>
        <p:nvPicPr>
          <p:cNvPr id="3" name="Рисунок 3">
            <a:extLst>
              <a:ext uri="{FF2B5EF4-FFF2-40B4-BE49-F238E27FC236}">
                <a16:creationId xmlns:a16="http://schemas.microsoft.com/office/drawing/2014/main" xmlns="" id="{EDAD9663-634E-15D6-BF4B-4006F33FCF9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912875" y="498549"/>
            <a:ext cx="1541744" cy="471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3436506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5">
            <a:extLst>
              <a:ext uri="{FF2B5EF4-FFF2-40B4-BE49-F238E27FC236}">
                <a16:creationId xmlns:a16="http://schemas.microsoft.com/office/drawing/2014/main" xmlns="" id="{4CE01FE9-9E94-4FEA-85AF-35135FE435B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545582" y="0"/>
            <a:ext cx="5646418" cy="6858000"/>
          </a:xfrm>
          <a:custGeom>
            <a:avLst/>
            <a:gdLst>
              <a:gd name="connsiteX0" fmla="*/ 1636395 w 5646418"/>
              <a:gd name="connsiteY0" fmla="*/ 0 h 6858000"/>
              <a:gd name="connsiteX1" fmla="*/ 5646418 w 5646418"/>
              <a:gd name="connsiteY1" fmla="*/ 0 h 6858000"/>
              <a:gd name="connsiteX2" fmla="*/ 5646418 w 5646418"/>
              <a:gd name="connsiteY2" fmla="*/ 6858000 h 6858000"/>
              <a:gd name="connsiteX3" fmla="*/ 0 w 564641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46418" h="6858000">
                <a:moveTo>
                  <a:pt x="1636395" y="0"/>
                </a:moveTo>
                <a:lnTo>
                  <a:pt x="5646418" y="0"/>
                </a:lnTo>
                <a:lnTo>
                  <a:pt x="5646418" y="6858000"/>
                </a:lnTo>
                <a:lnTo>
                  <a:pt x="0" y="6858000"/>
                </a:lnTo>
                <a:close/>
              </a:path>
            </a:pathLst>
          </a:cu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ru-RU" sz="1400" dirty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ru-RU" dirty="0"/>
              <a:t>Фотография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xmlns="" id="{F07AF905-B7C7-4149-AB01-2B5A4925C2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2890391"/>
            <a:ext cx="5646399" cy="1077218"/>
          </a:xfrm>
        </p:spPr>
        <p:txBody>
          <a:bodyPr anchor="ctr">
            <a:spAutoFit/>
          </a:bodyPr>
          <a:lstStyle>
            <a:lvl1pPr>
              <a:lnSpc>
                <a:spcPts val="4200"/>
              </a:lnSpc>
              <a:spcAft>
                <a:spcPts val="0"/>
              </a:spcAft>
              <a:defRPr lang="ru-RU" sz="4000" kern="1200" dirty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вторая строчка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E260D6C9-B406-4BBA-9EC3-81D39D754120}"/>
              </a:ext>
            </a:extLst>
          </p:cNvPr>
          <p:cNvCxnSpPr/>
          <p:nvPr userDrawn="1"/>
        </p:nvCxnSpPr>
        <p:spPr>
          <a:xfrm>
            <a:off x="2887278" y="497955"/>
            <a:ext cx="0" cy="472914"/>
          </a:xfrm>
          <a:prstGeom prst="line">
            <a:avLst/>
          </a:prstGeom>
          <a:ln w="127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780D4B3C-FA94-4EE1-9A93-8078B466A0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10430" y="489643"/>
            <a:ext cx="2397144" cy="361451"/>
          </a:xfrm>
          <a:prstGeom prst="rect">
            <a:avLst/>
          </a:prstGeom>
        </p:spPr>
      </p:pic>
      <p:pic>
        <p:nvPicPr>
          <p:cNvPr id="2" name="Рисунок 3">
            <a:extLst>
              <a:ext uri="{FF2B5EF4-FFF2-40B4-BE49-F238E27FC236}">
                <a16:creationId xmlns:a16="http://schemas.microsoft.com/office/drawing/2014/main" xmlns="" id="{430556AB-6A12-5ACF-774E-1624B644290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12875" y="498549"/>
            <a:ext cx="1541744" cy="471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2920682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_без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picture containing table&#10;&#10;Description automatically generated">
            <a:extLst>
              <a:ext uri="{FF2B5EF4-FFF2-40B4-BE49-F238E27FC236}">
                <a16:creationId xmlns:a16="http://schemas.microsoft.com/office/drawing/2014/main" xmlns="" id="{CB1BA33C-C1F7-40A7-AEF5-CF9FB62DCD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3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435" b="6961"/>
          <a:stretch/>
        </p:blipFill>
        <p:spPr>
          <a:xfrm>
            <a:off x="6915150" y="1075601"/>
            <a:ext cx="5276850" cy="5782399"/>
          </a:xfrm>
          <a:prstGeom prst="rect">
            <a:avLst/>
          </a:prstGeom>
        </p:spPr>
      </p:pic>
      <p:sp>
        <p:nvSpPr>
          <p:cNvPr id="22" name="Прямоугольник 2">
            <a:extLst>
              <a:ext uri="{FF2B5EF4-FFF2-40B4-BE49-F238E27FC236}">
                <a16:creationId xmlns:a16="http://schemas.microsoft.com/office/drawing/2014/main" xmlns="" id="{C8636BB8-0E4C-41F4-8743-4970E70B13A8}"/>
              </a:ext>
            </a:extLst>
          </p:cNvPr>
          <p:cNvSpPr/>
          <p:nvPr userDrawn="1"/>
        </p:nvSpPr>
        <p:spPr>
          <a:xfrm>
            <a:off x="6725275" y="352425"/>
            <a:ext cx="5466725" cy="6505575"/>
          </a:xfrm>
          <a:prstGeom prst="rect">
            <a:avLst/>
          </a:prstGeom>
          <a:solidFill>
            <a:schemeClr val="bg1">
              <a:alpha val="79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clid Circular A"/>
              <a:ea typeface="+mn-ea"/>
              <a:cs typeface="+mn-cs"/>
            </a:endParaRP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xmlns="" id="{F2D10374-6A79-4F0D-8864-2A0B42245C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21000"/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8705" r="8705"/>
          <a:stretch/>
        </p:blipFill>
        <p:spPr>
          <a:xfrm>
            <a:off x="21716" y="61913"/>
            <a:ext cx="12192000" cy="6381750"/>
          </a:xfrm>
          <a:prstGeom prst="rect">
            <a:avLst/>
          </a:prstGeom>
        </p:spPr>
      </p:pic>
      <p:sp>
        <p:nvSpPr>
          <p:cNvPr id="10" name="Рамка 29">
            <a:extLst>
              <a:ext uri="{FF2B5EF4-FFF2-40B4-BE49-F238E27FC236}">
                <a16:creationId xmlns:a16="http://schemas.microsoft.com/office/drawing/2014/main" xmlns="" id="{F3866D87-E695-4F59-A63B-A269D94BB55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944"/>
            </a:avLst>
          </a:prstGeom>
          <a:gradFill>
            <a:gsLst>
              <a:gs pos="0">
                <a:schemeClr val="tx2"/>
              </a:gs>
              <a:gs pos="100000">
                <a:schemeClr val="tx2">
                  <a:alpha val="0"/>
                </a:schemeClr>
              </a:gs>
            </a:gsLst>
            <a:lin ang="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12" name="Прямая соединительная линия 30">
            <a:extLst>
              <a:ext uri="{FF2B5EF4-FFF2-40B4-BE49-F238E27FC236}">
                <a16:creationId xmlns:a16="http://schemas.microsoft.com/office/drawing/2014/main" xmlns="" id="{498A6940-DBC4-46E6-B215-61E80287D227}"/>
              </a:ext>
            </a:extLst>
          </p:cNvPr>
          <p:cNvCxnSpPr>
            <a:cxnSpLocks/>
          </p:cNvCxnSpPr>
          <p:nvPr userDrawn="1"/>
        </p:nvCxnSpPr>
        <p:spPr>
          <a:xfrm>
            <a:off x="914400" y="1371600"/>
            <a:ext cx="0" cy="348234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EA542E-FC3E-450E-9732-E4DA99B10B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6468" y="2589454"/>
            <a:ext cx="5003982" cy="1046633"/>
          </a:xfrm>
        </p:spPr>
        <p:txBody>
          <a:bodyPr wrap="square" anchor="ctr">
            <a:spAutoFit/>
          </a:bodyPr>
          <a:lstStyle>
            <a:lvl1pPr>
              <a:lnSpc>
                <a:spcPts val="4200"/>
              </a:lnSpc>
              <a:spcAft>
                <a:spcPts val="0"/>
              </a:spcAft>
              <a:defRPr sz="3200" cap="all" baseline="0"/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вторая строчка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xmlns="" id="{E7381719-C377-4979-B410-BA170EE9C31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02561" y="4961393"/>
            <a:ext cx="525982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en-US" sz="2000" kern="1200" cap="all" baseline="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lang="en-US" sz="1200" kern="1200" dirty="0" smtClean="0">
                <a:solidFill>
                  <a:schemeClr val="bg2"/>
                </a:solidFill>
                <a:latin typeface="Euclid Circular A Light" panose="020B0304000000000000" pitchFamily="34" charset="-52"/>
                <a:ea typeface="Euclid Circular A Light" panose="020B0304000000000000" pitchFamily="34" charset="-52"/>
                <a:cs typeface="+mn-cs"/>
              </a:defRPr>
            </a:lvl2pPr>
            <a:lvl3pPr marL="9144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ru-RU" sz="150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ФИО</a:t>
            </a:r>
            <a:endParaRPr lang="en-US" dirty="0"/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xmlns="" id="{010FB9F3-ACA6-4B34-BBFF-8D6A1FBCD55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2561" y="5310641"/>
            <a:ext cx="5259821" cy="1938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en-US" sz="1400" kern="1200" dirty="0" smtClean="0">
                <a:solidFill>
                  <a:schemeClr val="bg2"/>
                </a:solidFill>
                <a:latin typeface="+mn-lt"/>
                <a:ea typeface="Euclid Circular A Light" panose="020B0304000000000000" pitchFamily="34" charset="-52"/>
                <a:cs typeface="+mn-cs"/>
              </a:defRPr>
            </a:lvl1pPr>
            <a:lvl2pPr marL="457200" indent="0">
              <a:buNone/>
              <a:defRPr lang="en-US" sz="1200" kern="1200" dirty="0" smtClean="0">
                <a:solidFill>
                  <a:schemeClr val="bg2"/>
                </a:solidFill>
                <a:latin typeface="Euclid Circular A Light" panose="020B0304000000000000" pitchFamily="34" charset="-52"/>
                <a:ea typeface="Euclid Circular A Light" panose="020B0304000000000000" pitchFamily="34" charset="-52"/>
                <a:cs typeface="+mn-cs"/>
              </a:defRPr>
            </a:lvl2pPr>
            <a:lvl3pPr marL="9144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ru-RU" sz="150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Должность</a:t>
            </a:r>
            <a:endParaRPr lang="en-US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F622419E-C953-485E-9FEC-00B1B4F4D9E6}"/>
              </a:ext>
            </a:extLst>
          </p:cNvPr>
          <p:cNvCxnSpPr/>
          <p:nvPr userDrawn="1"/>
        </p:nvCxnSpPr>
        <p:spPr>
          <a:xfrm>
            <a:off x="2887278" y="497955"/>
            <a:ext cx="0" cy="472914"/>
          </a:xfrm>
          <a:prstGeom prst="line">
            <a:avLst/>
          </a:prstGeom>
          <a:ln w="127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Рисунок 2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A62ECB91-AF7A-4CCA-9BC4-DFF72D60E0C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10430" y="489643"/>
            <a:ext cx="2397144" cy="361451"/>
          </a:xfrm>
          <a:prstGeom prst="rect">
            <a:avLst/>
          </a:prstGeom>
        </p:spPr>
      </p:pic>
      <p:pic>
        <p:nvPicPr>
          <p:cNvPr id="3" name="Рисунок 3">
            <a:extLst>
              <a:ext uri="{FF2B5EF4-FFF2-40B4-BE49-F238E27FC236}">
                <a16:creationId xmlns:a16="http://schemas.microsoft.com/office/drawing/2014/main" xmlns="" id="{5AE8FB24-C2AE-99A7-FFD1-9E82054877C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912875" y="498549"/>
            <a:ext cx="1541744" cy="471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292088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ный без изображен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picture containing table&#10;&#10;Description automatically generated">
            <a:extLst>
              <a:ext uri="{FF2B5EF4-FFF2-40B4-BE49-F238E27FC236}">
                <a16:creationId xmlns:a16="http://schemas.microsoft.com/office/drawing/2014/main" xmlns="" id="{DB8F0A0E-4A01-4BC2-95D8-CC6D77F1AF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3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435" b="6961"/>
          <a:stretch/>
        </p:blipFill>
        <p:spPr>
          <a:xfrm>
            <a:off x="6915150" y="1075601"/>
            <a:ext cx="5276850" cy="5782399"/>
          </a:xfrm>
          <a:prstGeom prst="rect">
            <a:avLst/>
          </a:prstGeom>
        </p:spPr>
      </p:pic>
      <p:sp>
        <p:nvSpPr>
          <p:cNvPr id="18" name="Прямоугольник 2">
            <a:extLst>
              <a:ext uri="{FF2B5EF4-FFF2-40B4-BE49-F238E27FC236}">
                <a16:creationId xmlns:a16="http://schemas.microsoft.com/office/drawing/2014/main" xmlns="" id="{A165DB1E-F99F-4F5E-B9CF-BEE49A7D5268}"/>
              </a:ext>
            </a:extLst>
          </p:cNvPr>
          <p:cNvSpPr/>
          <p:nvPr userDrawn="1"/>
        </p:nvSpPr>
        <p:spPr>
          <a:xfrm>
            <a:off x="6725275" y="352425"/>
            <a:ext cx="5466725" cy="6505575"/>
          </a:xfrm>
          <a:prstGeom prst="rect">
            <a:avLst/>
          </a:prstGeom>
          <a:solidFill>
            <a:schemeClr val="bg1">
              <a:alpha val="79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clid Circular A"/>
              <a:ea typeface="+mn-ea"/>
              <a:cs typeface="+mn-cs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xmlns="" id="{A8B40DDC-AF21-425F-9985-2CAA064992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21000"/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8705" r="8705"/>
          <a:stretch/>
        </p:blipFill>
        <p:spPr>
          <a:xfrm>
            <a:off x="21716" y="61913"/>
            <a:ext cx="12192000" cy="6381750"/>
          </a:xfrm>
          <a:prstGeom prst="rect">
            <a:avLst/>
          </a:prstGeom>
        </p:spPr>
      </p:pic>
      <p:sp>
        <p:nvSpPr>
          <p:cNvPr id="4" name="Рамка 29">
            <a:extLst>
              <a:ext uri="{FF2B5EF4-FFF2-40B4-BE49-F238E27FC236}">
                <a16:creationId xmlns:a16="http://schemas.microsoft.com/office/drawing/2014/main" xmlns="" id="{0834A1E9-DEA2-4810-98C1-4864B91A127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944"/>
            </a:avLst>
          </a:prstGeom>
          <a:gradFill>
            <a:gsLst>
              <a:gs pos="0">
                <a:schemeClr val="tx2"/>
              </a:gs>
              <a:gs pos="100000">
                <a:schemeClr val="tx2">
                  <a:alpha val="0"/>
                </a:schemeClr>
              </a:gs>
            </a:gsLst>
            <a:lin ang="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5" name="Прямая соединительная линия 30">
            <a:extLst>
              <a:ext uri="{FF2B5EF4-FFF2-40B4-BE49-F238E27FC236}">
                <a16:creationId xmlns:a16="http://schemas.microsoft.com/office/drawing/2014/main" xmlns="" id="{F132133A-891C-4552-A97F-33204B2F7CB0}"/>
              </a:ext>
            </a:extLst>
          </p:cNvPr>
          <p:cNvCxnSpPr>
            <a:cxnSpLocks/>
          </p:cNvCxnSpPr>
          <p:nvPr userDrawn="1"/>
        </p:nvCxnSpPr>
        <p:spPr>
          <a:xfrm>
            <a:off x="914400" y="1402080"/>
            <a:ext cx="0" cy="348234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D1D79935-82BE-423B-BC88-EC03A5F2D4D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36466" y="1341120"/>
            <a:ext cx="505707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3200" kern="120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Font typeface="Arial" panose="020B0604020202020204" pitchFamily="34" charset="0"/>
              <a:buNone/>
              <a:defRPr lang="en-US" sz="3200" kern="120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2pPr>
            <a:lvl3pPr marL="914400" indent="0">
              <a:buFont typeface="Arial" panose="020B0604020202020204" pitchFamily="34" charset="0"/>
              <a:buNone/>
              <a:defRPr lang="en-US" sz="3200" kern="120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371600" indent="0">
              <a:buFont typeface="Arial" panose="020B0604020202020204" pitchFamily="34" charset="0"/>
              <a:buNone/>
              <a:defRPr lang="en-US" sz="3200" kern="120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4pPr>
            <a:lvl5pPr marL="1828800" indent="0">
              <a:buFont typeface="Arial" panose="020B0604020202020204" pitchFamily="34" charset="0"/>
              <a:buNone/>
              <a:defRPr lang="ru-RU" sz="32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ФИО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xmlns="" id="{DEAB0D41-54FA-455A-B04F-360320D6BD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36466" y="1833563"/>
            <a:ext cx="505707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ru-RU" sz="1600" kern="1200" dirty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Font typeface="Arial" panose="020B0604020202020204" pitchFamily="34" charset="0"/>
              <a:buNone/>
              <a:defRPr lang="en-US" sz="3200" kern="120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2pPr>
            <a:lvl3pPr marL="914400" indent="0">
              <a:buFont typeface="Arial" panose="020B0604020202020204" pitchFamily="34" charset="0"/>
              <a:buNone/>
              <a:defRPr lang="en-US" sz="3200" kern="120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371600" indent="0">
              <a:buFont typeface="Arial" panose="020B0604020202020204" pitchFamily="34" charset="0"/>
              <a:buNone/>
              <a:defRPr lang="en-US" sz="3200" kern="120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4pPr>
            <a:lvl5pPr marL="1828800" indent="0">
              <a:buFont typeface="Arial" panose="020B0604020202020204" pitchFamily="34" charset="0"/>
              <a:buNone/>
              <a:defRPr lang="ru-RU" sz="32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Должность</a:t>
            </a: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xmlns="" id="{920C9937-63C3-4E89-8622-8FB346561E0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2561" y="4955043"/>
            <a:ext cx="5259821" cy="2077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200" kern="1200" dirty="0" smtClean="0">
                <a:solidFill>
                  <a:schemeClr val="bg2"/>
                </a:solidFill>
                <a:latin typeface="Euclid Circular A Light" panose="020B0304000000000000" pitchFamily="34" charset="-52"/>
                <a:ea typeface="Euclid Circular A Light" panose="020B0304000000000000" pitchFamily="34" charset="-52"/>
                <a:cs typeface="+mn-cs"/>
              </a:defRPr>
            </a:lvl2pPr>
            <a:lvl3pPr marL="9144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ru-RU" sz="150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Название мероприятия</a:t>
            </a:r>
            <a:endParaRPr lang="en-US" dirty="0"/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xmlns="" id="{8C5D5843-46DE-4D8B-BA27-CEC322CDA7C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02561" y="5253491"/>
            <a:ext cx="5259821" cy="1661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en-US" sz="1200" kern="1200" dirty="0" smtClean="0">
                <a:solidFill>
                  <a:schemeClr val="bg2"/>
                </a:solidFill>
                <a:latin typeface="Euclid Circular B Light" panose="020B0304000000000000" pitchFamily="34" charset="-52"/>
                <a:ea typeface="Euclid Circular B Light" panose="020B0304000000000000" pitchFamily="34" charset="-52"/>
                <a:cs typeface="+mn-cs"/>
              </a:defRPr>
            </a:lvl1pPr>
            <a:lvl2pPr marL="457200" indent="0">
              <a:buNone/>
              <a:defRPr lang="en-US" sz="1200" kern="1200" dirty="0" smtClean="0">
                <a:solidFill>
                  <a:schemeClr val="bg2"/>
                </a:solidFill>
                <a:latin typeface="Euclid Circular A Light" panose="020B0304000000000000" pitchFamily="34" charset="-52"/>
                <a:ea typeface="Euclid Circular A Light" panose="020B0304000000000000" pitchFamily="34" charset="-52"/>
                <a:cs typeface="+mn-cs"/>
              </a:defRPr>
            </a:lvl2pPr>
            <a:lvl3pPr marL="9144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ru-RU" sz="150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Дата</a:t>
            </a:r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57695936-F81D-4307-A99D-B29477736C00}"/>
              </a:ext>
            </a:extLst>
          </p:cNvPr>
          <p:cNvCxnSpPr/>
          <p:nvPr userDrawn="1"/>
        </p:nvCxnSpPr>
        <p:spPr>
          <a:xfrm>
            <a:off x="2887278" y="497955"/>
            <a:ext cx="0" cy="472914"/>
          </a:xfrm>
          <a:prstGeom prst="line">
            <a:avLst/>
          </a:prstGeom>
          <a:ln w="127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Рисунок 21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FA5A0D2C-8722-4F04-BE55-5630F4B87B5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10430" y="489643"/>
            <a:ext cx="2397144" cy="361451"/>
          </a:xfrm>
          <a:prstGeom prst="rect">
            <a:avLst/>
          </a:prstGeom>
        </p:spPr>
      </p:pic>
      <p:pic>
        <p:nvPicPr>
          <p:cNvPr id="2" name="Рисунок 3">
            <a:extLst>
              <a:ext uri="{FF2B5EF4-FFF2-40B4-BE49-F238E27FC236}">
                <a16:creationId xmlns:a16="http://schemas.microsoft.com/office/drawing/2014/main" xmlns="" id="{83594CAE-FD1C-B4D0-B15D-DE1EE24730E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912875" y="498549"/>
            <a:ext cx="1541744" cy="471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7743746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ный с фото спикер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29">
            <a:extLst>
              <a:ext uri="{FF2B5EF4-FFF2-40B4-BE49-F238E27FC236}">
                <a16:creationId xmlns:a16="http://schemas.microsoft.com/office/drawing/2014/main" xmlns="" id="{0834A1E9-DEA2-4810-98C1-4864B91A127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944"/>
            </a:avLst>
          </a:prstGeom>
          <a:gradFill>
            <a:gsLst>
              <a:gs pos="0">
                <a:schemeClr val="tx2"/>
              </a:gs>
              <a:gs pos="100000">
                <a:schemeClr val="tx2">
                  <a:alpha val="0"/>
                </a:schemeClr>
              </a:gs>
            </a:gsLst>
            <a:lin ang="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5" name="Прямая соединительная линия 30">
            <a:extLst>
              <a:ext uri="{FF2B5EF4-FFF2-40B4-BE49-F238E27FC236}">
                <a16:creationId xmlns:a16="http://schemas.microsoft.com/office/drawing/2014/main" xmlns="" id="{F132133A-891C-4552-A97F-33204B2F7CB0}"/>
              </a:ext>
            </a:extLst>
          </p:cNvPr>
          <p:cNvCxnSpPr>
            <a:cxnSpLocks/>
          </p:cNvCxnSpPr>
          <p:nvPr userDrawn="1"/>
        </p:nvCxnSpPr>
        <p:spPr>
          <a:xfrm>
            <a:off x="914400" y="1402080"/>
            <a:ext cx="0" cy="348234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D1D79935-82BE-423B-BC88-EC03A5F2D4D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36466" y="1341120"/>
            <a:ext cx="505707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3200" kern="120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Font typeface="Arial" panose="020B0604020202020204" pitchFamily="34" charset="0"/>
              <a:buNone/>
              <a:defRPr lang="en-US" sz="3200" kern="120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2pPr>
            <a:lvl3pPr marL="914400" indent="0">
              <a:buFont typeface="Arial" panose="020B0604020202020204" pitchFamily="34" charset="0"/>
              <a:buNone/>
              <a:defRPr lang="en-US" sz="3200" kern="120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371600" indent="0">
              <a:buFont typeface="Arial" panose="020B0604020202020204" pitchFamily="34" charset="0"/>
              <a:buNone/>
              <a:defRPr lang="en-US" sz="3200" kern="120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4pPr>
            <a:lvl5pPr marL="1828800" indent="0">
              <a:buFont typeface="Arial" panose="020B0604020202020204" pitchFamily="34" charset="0"/>
              <a:buNone/>
              <a:defRPr lang="ru-RU" sz="32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ФИО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xmlns="" id="{DEAB0D41-54FA-455A-B04F-360320D6BD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36466" y="1833563"/>
            <a:ext cx="505707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ru-RU" sz="1600" kern="1200" dirty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Font typeface="Arial" panose="020B0604020202020204" pitchFamily="34" charset="0"/>
              <a:buNone/>
              <a:defRPr lang="en-US" sz="3200" kern="120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2pPr>
            <a:lvl3pPr marL="914400" indent="0">
              <a:buFont typeface="Arial" panose="020B0604020202020204" pitchFamily="34" charset="0"/>
              <a:buNone/>
              <a:defRPr lang="en-US" sz="3200" kern="120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371600" indent="0">
              <a:buFont typeface="Arial" panose="020B0604020202020204" pitchFamily="34" charset="0"/>
              <a:buNone/>
              <a:defRPr lang="en-US" sz="3200" kern="120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4pPr>
            <a:lvl5pPr marL="1828800" indent="0">
              <a:buFont typeface="Arial" panose="020B0604020202020204" pitchFamily="34" charset="0"/>
              <a:buNone/>
              <a:defRPr lang="ru-RU" sz="32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Должность</a:t>
            </a: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xmlns="" id="{920C9937-63C3-4E89-8622-8FB346561E0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2561" y="4955043"/>
            <a:ext cx="5259821" cy="2077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200" kern="1200" dirty="0" smtClean="0">
                <a:solidFill>
                  <a:schemeClr val="bg2"/>
                </a:solidFill>
                <a:latin typeface="Euclid Circular A Light" panose="020B0304000000000000" pitchFamily="34" charset="-52"/>
                <a:ea typeface="Euclid Circular A Light" panose="020B0304000000000000" pitchFamily="34" charset="-52"/>
                <a:cs typeface="+mn-cs"/>
              </a:defRPr>
            </a:lvl2pPr>
            <a:lvl3pPr marL="9144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ru-RU" sz="150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Название мероприятия</a:t>
            </a:r>
            <a:endParaRPr lang="en-US" dirty="0"/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xmlns="" id="{8C5D5843-46DE-4D8B-BA27-CEC322CDA7C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02561" y="5253491"/>
            <a:ext cx="5259821" cy="1661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en-US" sz="1200" kern="1200" dirty="0" smtClean="0">
                <a:solidFill>
                  <a:schemeClr val="bg2"/>
                </a:solidFill>
                <a:latin typeface="Euclid Circular B Light" panose="020B0304000000000000" pitchFamily="34" charset="-52"/>
                <a:ea typeface="Euclid Circular B Light" panose="020B0304000000000000" pitchFamily="34" charset="-52"/>
                <a:cs typeface="+mn-cs"/>
              </a:defRPr>
            </a:lvl1pPr>
            <a:lvl2pPr marL="457200" indent="0">
              <a:buNone/>
              <a:defRPr lang="en-US" sz="1200" kern="1200" dirty="0" smtClean="0">
                <a:solidFill>
                  <a:schemeClr val="bg2"/>
                </a:solidFill>
                <a:latin typeface="Euclid Circular A Light" panose="020B0304000000000000" pitchFamily="34" charset="-52"/>
                <a:ea typeface="Euclid Circular A Light" panose="020B0304000000000000" pitchFamily="34" charset="-52"/>
                <a:cs typeface="+mn-cs"/>
              </a:defRPr>
            </a:lvl2pPr>
            <a:lvl3pPr marL="9144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ru-RU" sz="150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Дата</a:t>
            </a:r>
            <a:endParaRPr lang="en-US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xmlns="" id="{F40A111E-33E1-44D3-8428-8D9283B2337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548960" y="433951"/>
            <a:ext cx="4550840" cy="6424049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lang="ru-RU" sz="1800" dirty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ru-RU" dirty="0"/>
              <a:t>Фотография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A3CFDCE0-2466-4487-9C1B-CE8ABA894EAF}"/>
              </a:ext>
            </a:extLst>
          </p:cNvPr>
          <p:cNvCxnSpPr/>
          <p:nvPr userDrawn="1"/>
        </p:nvCxnSpPr>
        <p:spPr>
          <a:xfrm>
            <a:off x="2887278" y="497955"/>
            <a:ext cx="0" cy="472914"/>
          </a:xfrm>
          <a:prstGeom prst="line">
            <a:avLst/>
          </a:prstGeom>
          <a:ln w="127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C32EEBC3-4044-467A-A7ED-E4A6EBC53D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10430" y="489643"/>
            <a:ext cx="2397144" cy="361451"/>
          </a:xfrm>
          <a:prstGeom prst="rect">
            <a:avLst/>
          </a:prstGeom>
        </p:spPr>
      </p:pic>
      <p:pic>
        <p:nvPicPr>
          <p:cNvPr id="2" name="Рисунок 3">
            <a:extLst>
              <a:ext uri="{FF2B5EF4-FFF2-40B4-BE49-F238E27FC236}">
                <a16:creationId xmlns:a16="http://schemas.microsoft.com/office/drawing/2014/main" xmlns="" id="{BB3858E8-66C6-B06B-B7D8-B2B3F9DFB31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12875" y="498549"/>
            <a:ext cx="1541744" cy="471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5982652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ны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EA542E-FC3E-450E-9732-E4DA99B10B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2561" y="2587669"/>
            <a:ext cx="5646399" cy="615553"/>
          </a:xfrm>
        </p:spPr>
        <p:txBody>
          <a:bodyPr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4000" cap="all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C3E305ED-1B42-46C9-AAD3-23868C01716F}"/>
              </a:ext>
            </a:extLst>
          </p:cNvPr>
          <p:cNvSpPr/>
          <p:nvPr userDrawn="1"/>
        </p:nvSpPr>
        <p:spPr>
          <a:xfrm>
            <a:off x="0" y="2694349"/>
            <a:ext cx="438150" cy="2634665"/>
          </a:xfrm>
          <a:prstGeom prst="rect">
            <a:avLst/>
          </a:prstGeom>
          <a:solidFill>
            <a:schemeClr val="accent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6AF26E17-2DA5-4B8A-8A62-539DF9DF7346}"/>
              </a:ext>
            </a:extLst>
          </p:cNvPr>
          <p:cNvSpPr/>
          <p:nvPr userDrawn="1"/>
        </p:nvSpPr>
        <p:spPr>
          <a:xfrm>
            <a:off x="0" y="0"/>
            <a:ext cx="12192000" cy="72000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Picture 22" descr="A picture containing table&#10;&#10;Description automatically generated">
            <a:extLst>
              <a:ext uri="{FF2B5EF4-FFF2-40B4-BE49-F238E27FC236}">
                <a16:creationId xmlns:a16="http://schemas.microsoft.com/office/drawing/2014/main" xmlns="" id="{8B25C531-708C-4945-8B83-E756EE6EDF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435" b="6961"/>
          <a:stretch/>
        </p:blipFill>
        <p:spPr>
          <a:xfrm>
            <a:off x="6915150" y="1075601"/>
            <a:ext cx="5276850" cy="578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6689354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строчка заголов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25355F3C-E6E3-4C63-B953-DD5EB36C0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03E8EC5-9DB4-4A6C-A7A6-D4BF7DFE28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92200" y="6620603"/>
            <a:ext cx="236538" cy="153888"/>
          </a:xfrm>
        </p:spPr>
        <p:txBody>
          <a:bodyPr/>
          <a:lstStyle/>
          <a:p>
            <a:fld id="{B6AA8A74-8566-41AB-BE36-77E5736D8C67}" type="slidenum">
              <a:rPr lang="ru-RU" smtClean="0"/>
              <a:pPr/>
              <a:t>‹#›</a:t>
            </a:fld>
            <a:endParaRPr lang="ru-RU" sz="1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B5CBE75-DB49-402A-A589-8CF0928E92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28738" y="6649906"/>
            <a:ext cx="9710420" cy="110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kumimoji="0" lang="ru-RU" sz="800" b="0" i="1" u="none" strike="noStrike" kern="1200" cap="none" spc="0" normalizeH="0" baseline="0" dirty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08890785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527" userDrawn="1">
          <p15:clr>
            <a:srgbClr val="A4A3A4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+ строчки заголов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25355F3C-E6E3-4C63-B953-DD5EB36C0E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3" y="290209"/>
            <a:ext cx="8431847" cy="332399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03E8EC5-9DB4-4A6C-A7A6-D4BF7DFE28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92200" y="6620603"/>
            <a:ext cx="236538" cy="153888"/>
          </a:xfrm>
        </p:spPr>
        <p:txBody>
          <a:bodyPr/>
          <a:lstStyle/>
          <a:p>
            <a:fld id="{B6AA8A74-8566-41AB-BE36-77E5736D8C67}" type="slidenum">
              <a:rPr lang="ru-RU" smtClean="0"/>
              <a:pPr/>
              <a:t>‹#›</a:t>
            </a:fld>
            <a:endParaRPr lang="ru-RU" sz="1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B5CBE75-DB49-402A-A589-8CF0928E92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28738" y="6649906"/>
            <a:ext cx="9710420" cy="110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kumimoji="0" lang="ru-RU" sz="800" b="0" i="1" u="none" strike="noStrike" kern="1200" cap="none" spc="0" normalizeH="0" baseline="0" dirty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ru-R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A57FCC7-863C-407B-9FB0-95457975288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8813" y="617855"/>
            <a:ext cx="8431846" cy="3323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>
              <a:buNone/>
              <a:defRPr lang="en-US" sz="2400" cap="all" baseline="0" smtClean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ru-RU"/>
            </a:lvl5pPr>
          </a:lstStyle>
          <a:p>
            <a:pPr marL="228600" lvl="0" indent="-228600">
              <a:spcBef>
                <a:spcPct val="0"/>
              </a:spcBef>
            </a:pPr>
            <a:r>
              <a:rPr lang="ru-RU" dirty="0"/>
              <a:t>Вторая строчка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27344247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527" userDrawn="1">
          <p15:clr>
            <a:srgbClr val="A4A3A4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вертикальные карточки с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25355F3C-E6E3-4C63-B953-DD5EB36C0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03E8EC5-9DB4-4A6C-A7A6-D4BF7DFE28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92200" y="6620603"/>
            <a:ext cx="236538" cy="153888"/>
          </a:xfrm>
        </p:spPr>
        <p:txBody>
          <a:bodyPr/>
          <a:lstStyle/>
          <a:p>
            <a:fld id="{B6AA8A74-8566-41AB-BE36-77E5736D8C67}" type="slidenum">
              <a:rPr lang="ru-RU" smtClean="0"/>
              <a:pPr/>
              <a:t>‹#›</a:t>
            </a:fld>
            <a:endParaRPr lang="ru-RU" sz="1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B5CBE75-DB49-402A-A589-8CF0928E92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28738" y="6649906"/>
            <a:ext cx="9710420" cy="110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kumimoji="0" lang="ru-RU" sz="800" b="0" i="1" u="none" strike="noStrike" kern="1200" cap="none" spc="0" normalizeH="0" baseline="0" dirty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ru-RU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xmlns="" id="{D0C080EA-FDDC-4F25-97DE-051C3CBCEC0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92200" y="4101930"/>
            <a:ext cx="4659242" cy="2243306"/>
          </a:xfrm>
          <a:custGeom>
            <a:avLst/>
            <a:gdLst>
              <a:gd name="connsiteX0" fmla="*/ 0 w 4659242"/>
              <a:gd name="connsiteY0" fmla="*/ 0 h 2243306"/>
              <a:gd name="connsiteX1" fmla="*/ 4659242 w 4659242"/>
              <a:gd name="connsiteY1" fmla="*/ 0 h 2243306"/>
              <a:gd name="connsiteX2" fmla="*/ 4659242 w 4659242"/>
              <a:gd name="connsiteY2" fmla="*/ 2173334 h 2243306"/>
              <a:gd name="connsiteX3" fmla="*/ 4653745 w 4659242"/>
              <a:gd name="connsiteY3" fmla="*/ 2200564 h 2243306"/>
              <a:gd name="connsiteX4" fmla="*/ 4589262 w 4659242"/>
              <a:gd name="connsiteY4" fmla="*/ 2243306 h 2243306"/>
              <a:gd name="connsiteX5" fmla="*/ 69982 w 4659242"/>
              <a:gd name="connsiteY5" fmla="*/ 2243306 h 2243306"/>
              <a:gd name="connsiteX6" fmla="*/ 0 w 4659242"/>
              <a:gd name="connsiteY6" fmla="*/ 2173324 h 2243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59242" h="2243306">
                <a:moveTo>
                  <a:pt x="0" y="0"/>
                </a:moveTo>
                <a:lnTo>
                  <a:pt x="4659242" y="0"/>
                </a:lnTo>
                <a:lnTo>
                  <a:pt x="4659242" y="2173334"/>
                </a:lnTo>
                <a:lnTo>
                  <a:pt x="4653745" y="2200564"/>
                </a:lnTo>
                <a:cubicBezTo>
                  <a:pt x="4643121" y="2225682"/>
                  <a:pt x="4618250" y="2243306"/>
                  <a:pt x="4589262" y="2243306"/>
                </a:cubicBezTo>
                <a:lnTo>
                  <a:pt x="69982" y="2243306"/>
                </a:lnTo>
                <a:cubicBezTo>
                  <a:pt x="31332" y="2243306"/>
                  <a:pt x="0" y="2211974"/>
                  <a:pt x="0" y="2173324"/>
                </a:cubicBezTo>
                <a:close/>
              </a:path>
            </a:pathLst>
          </a:cu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lang="ru-RU" sz="1800" dirty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ru-RU" dirty="0"/>
              <a:t>Фотография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xmlns="" id="{4FA8A3AE-9FC8-439D-9010-CBA364DBFFE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435727" y="4101930"/>
            <a:ext cx="4659242" cy="2243306"/>
          </a:xfrm>
          <a:custGeom>
            <a:avLst/>
            <a:gdLst>
              <a:gd name="connsiteX0" fmla="*/ 0 w 4659242"/>
              <a:gd name="connsiteY0" fmla="*/ 0 h 2243306"/>
              <a:gd name="connsiteX1" fmla="*/ 4659242 w 4659242"/>
              <a:gd name="connsiteY1" fmla="*/ 0 h 2243306"/>
              <a:gd name="connsiteX2" fmla="*/ 4659242 w 4659242"/>
              <a:gd name="connsiteY2" fmla="*/ 2173334 h 2243306"/>
              <a:gd name="connsiteX3" fmla="*/ 4653745 w 4659242"/>
              <a:gd name="connsiteY3" fmla="*/ 2200564 h 2243306"/>
              <a:gd name="connsiteX4" fmla="*/ 4589262 w 4659242"/>
              <a:gd name="connsiteY4" fmla="*/ 2243306 h 2243306"/>
              <a:gd name="connsiteX5" fmla="*/ 69982 w 4659242"/>
              <a:gd name="connsiteY5" fmla="*/ 2243306 h 2243306"/>
              <a:gd name="connsiteX6" fmla="*/ 0 w 4659242"/>
              <a:gd name="connsiteY6" fmla="*/ 2173324 h 2243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59242" h="2243306">
                <a:moveTo>
                  <a:pt x="0" y="0"/>
                </a:moveTo>
                <a:lnTo>
                  <a:pt x="4659242" y="0"/>
                </a:lnTo>
                <a:lnTo>
                  <a:pt x="4659242" y="2173334"/>
                </a:lnTo>
                <a:lnTo>
                  <a:pt x="4653745" y="2200564"/>
                </a:lnTo>
                <a:cubicBezTo>
                  <a:pt x="4643121" y="2225682"/>
                  <a:pt x="4618250" y="2243306"/>
                  <a:pt x="4589262" y="2243306"/>
                </a:cubicBezTo>
                <a:lnTo>
                  <a:pt x="69982" y="2243306"/>
                </a:lnTo>
                <a:cubicBezTo>
                  <a:pt x="31332" y="2243306"/>
                  <a:pt x="0" y="2211974"/>
                  <a:pt x="0" y="2173324"/>
                </a:cubicBezTo>
                <a:close/>
              </a:path>
            </a:pathLst>
          </a:cu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lang="ru-RU" sz="1800" dirty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ru-RU" dirty="0"/>
              <a:t>Фотография</a:t>
            </a:r>
          </a:p>
        </p:txBody>
      </p:sp>
    </p:spTree>
    <p:extLst>
      <p:ext uri="{BB962C8B-B14F-4D97-AF65-F5344CB8AC3E}">
        <p14:creationId xmlns:p14="http://schemas.microsoft.com/office/powerpoint/2010/main" xmlns="" val="229434242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527" userDrawn="1">
          <p15:clr>
            <a:srgbClr val="A4A3A4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вертикальные карточки с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25355F3C-E6E3-4C63-B953-DD5EB36C0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03E8EC5-9DB4-4A6C-A7A6-D4BF7DFE28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92200" y="6620603"/>
            <a:ext cx="236538" cy="153888"/>
          </a:xfrm>
        </p:spPr>
        <p:txBody>
          <a:bodyPr/>
          <a:lstStyle/>
          <a:p>
            <a:fld id="{B6AA8A74-8566-41AB-BE36-77E5736D8C67}" type="slidenum">
              <a:rPr lang="ru-RU" smtClean="0"/>
              <a:pPr/>
              <a:t>‹#›</a:t>
            </a:fld>
            <a:endParaRPr lang="ru-RU" sz="1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B5CBE75-DB49-402A-A589-8CF0928E92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28738" y="6649906"/>
            <a:ext cx="9710420" cy="110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kumimoji="0" lang="ru-RU" sz="800" b="0" i="1" u="none" strike="noStrike" kern="1200" cap="none" spc="0" normalizeH="0" baseline="0" dirty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ru-RU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xmlns="" id="{D0C080EA-FDDC-4F25-97DE-051C3CBCEC0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92200" y="4101930"/>
            <a:ext cx="3036385" cy="2243306"/>
          </a:xfrm>
          <a:custGeom>
            <a:avLst/>
            <a:gdLst>
              <a:gd name="connsiteX0" fmla="*/ 0 w 4659242"/>
              <a:gd name="connsiteY0" fmla="*/ 0 h 2243306"/>
              <a:gd name="connsiteX1" fmla="*/ 4659242 w 4659242"/>
              <a:gd name="connsiteY1" fmla="*/ 0 h 2243306"/>
              <a:gd name="connsiteX2" fmla="*/ 4659242 w 4659242"/>
              <a:gd name="connsiteY2" fmla="*/ 2173334 h 2243306"/>
              <a:gd name="connsiteX3" fmla="*/ 4653745 w 4659242"/>
              <a:gd name="connsiteY3" fmla="*/ 2200564 h 2243306"/>
              <a:gd name="connsiteX4" fmla="*/ 4589262 w 4659242"/>
              <a:gd name="connsiteY4" fmla="*/ 2243306 h 2243306"/>
              <a:gd name="connsiteX5" fmla="*/ 69982 w 4659242"/>
              <a:gd name="connsiteY5" fmla="*/ 2243306 h 2243306"/>
              <a:gd name="connsiteX6" fmla="*/ 0 w 4659242"/>
              <a:gd name="connsiteY6" fmla="*/ 2173324 h 2243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59242" h="2243306">
                <a:moveTo>
                  <a:pt x="0" y="0"/>
                </a:moveTo>
                <a:lnTo>
                  <a:pt x="4659242" y="0"/>
                </a:lnTo>
                <a:lnTo>
                  <a:pt x="4659242" y="2173334"/>
                </a:lnTo>
                <a:lnTo>
                  <a:pt x="4653745" y="2200564"/>
                </a:lnTo>
                <a:cubicBezTo>
                  <a:pt x="4643121" y="2225682"/>
                  <a:pt x="4618250" y="2243306"/>
                  <a:pt x="4589262" y="2243306"/>
                </a:cubicBezTo>
                <a:lnTo>
                  <a:pt x="69982" y="2243306"/>
                </a:lnTo>
                <a:cubicBezTo>
                  <a:pt x="31332" y="2243306"/>
                  <a:pt x="0" y="2211974"/>
                  <a:pt x="0" y="2173324"/>
                </a:cubicBezTo>
                <a:close/>
              </a:path>
            </a:pathLst>
          </a:cu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lang="ru-RU" sz="1800" dirty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ru-RU" dirty="0"/>
              <a:t>Фотография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xmlns="" id="{4FA8A3AE-9FC8-439D-9010-CBA364DBFFE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585340" y="4101930"/>
            <a:ext cx="3036385" cy="2243306"/>
          </a:xfrm>
          <a:custGeom>
            <a:avLst/>
            <a:gdLst>
              <a:gd name="connsiteX0" fmla="*/ 0 w 4659242"/>
              <a:gd name="connsiteY0" fmla="*/ 0 h 2243306"/>
              <a:gd name="connsiteX1" fmla="*/ 4659242 w 4659242"/>
              <a:gd name="connsiteY1" fmla="*/ 0 h 2243306"/>
              <a:gd name="connsiteX2" fmla="*/ 4659242 w 4659242"/>
              <a:gd name="connsiteY2" fmla="*/ 2173334 h 2243306"/>
              <a:gd name="connsiteX3" fmla="*/ 4653745 w 4659242"/>
              <a:gd name="connsiteY3" fmla="*/ 2200564 h 2243306"/>
              <a:gd name="connsiteX4" fmla="*/ 4589262 w 4659242"/>
              <a:gd name="connsiteY4" fmla="*/ 2243306 h 2243306"/>
              <a:gd name="connsiteX5" fmla="*/ 69982 w 4659242"/>
              <a:gd name="connsiteY5" fmla="*/ 2243306 h 2243306"/>
              <a:gd name="connsiteX6" fmla="*/ 0 w 4659242"/>
              <a:gd name="connsiteY6" fmla="*/ 2173324 h 2243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59242" h="2243306">
                <a:moveTo>
                  <a:pt x="0" y="0"/>
                </a:moveTo>
                <a:lnTo>
                  <a:pt x="4659242" y="0"/>
                </a:lnTo>
                <a:lnTo>
                  <a:pt x="4659242" y="2173334"/>
                </a:lnTo>
                <a:lnTo>
                  <a:pt x="4653745" y="2200564"/>
                </a:lnTo>
                <a:cubicBezTo>
                  <a:pt x="4643121" y="2225682"/>
                  <a:pt x="4618250" y="2243306"/>
                  <a:pt x="4589262" y="2243306"/>
                </a:cubicBezTo>
                <a:lnTo>
                  <a:pt x="69982" y="2243306"/>
                </a:lnTo>
                <a:cubicBezTo>
                  <a:pt x="31332" y="2243306"/>
                  <a:pt x="0" y="2211974"/>
                  <a:pt x="0" y="2173324"/>
                </a:cubicBezTo>
                <a:close/>
              </a:path>
            </a:pathLst>
          </a:cu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lang="ru-RU" sz="1800" dirty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ru-RU" dirty="0"/>
              <a:t>Фотография</a:t>
            </a:r>
          </a:p>
        </p:txBody>
      </p:sp>
      <p:sp>
        <p:nvSpPr>
          <p:cNvPr id="28" name="Picture Placeholder 14">
            <a:extLst>
              <a:ext uri="{FF2B5EF4-FFF2-40B4-BE49-F238E27FC236}">
                <a16:creationId xmlns:a16="http://schemas.microsoft.com/office/drawing/2014/main" xmlns="" id="{88F2BDCB-B8D5-46C5-B498-B34DD65BC9B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071490" y="4101930"/>
            <a:ext cx="3036385" cy="2243306"/>
          </a:xfrm>
          <a:custGeom>
            <a:avLst/>
            <a:gdLst>
              <a:gd name="connsiteX0" fmla="*/ 0 w 4659242"/>
              <a:gd name="connsiteY0" fmla="*/ 0 h 2243306"/>
              <a:gd name="connsiteX1" fmla="*/ 4659242 w 4659242"/>
              <a:gd name="connsiteY1" fmla="*/ 0 h 2243306"/>
              <a:gd name="connsiteX2" fmla="*/ 4659242 w 4659242"/>
              <a:gd name="connsiteY2" fmla="*/ 2173334 h 2243306"/>
              <a:gd name="connsiteX3" fmla="*/ 4653745 w 4659242"/>
              <a:gd name="connsiteY3" fmla="*/ 2200564 h 2243306"/>
              <a:gd name="connsiteX4" fmla="*/ 4589262 w 4659242"/>
              <a:gd name="connsiteY4" fmla="*/ 2243306 h 2243306"/>
              <a:gd name="connsiteX5" fmla="*/ 69982 w 4659242"/>
              <a:gd name="connsiteY5" fmla="*/ 2243306 h 2243306"/>
              <a:gd name="connsiteX6" fmla="*/ 0 w 4659242"/>
              <a:gd name="connsiteY6" fmla="*/ 2173324 h 2243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59242" h="2243306">
                <a:moveTo>
                  <a:pt x="0" y="0"/>
                </a:moveTo>
                <a:lnTo>
                  <a:pt x="4659242" y="0"/>
                </a:lnTo>
                <a:lnTo>
                  <a:pt x="4659242" y="2173334"/>
                </a:lnTo>
                <a:lnTo>
                  <a:pt x="4653745" y="2200564"/>
                </a:lnTo>
                <a:cubicBezTo>
                  <a:pt x="4643121" y="2225682"/>
                  <a:pt x="4618250" y="2243306"/>
                  <a:pt x="4589262" y="2243306"/>
                </a:cubicBezTo>
                <a:lnTo>
                  <a:pt x="69982" y="2243306"/>
                </a:lnTo>
                <a:cubicBezTo>
                  <a:pt x="31332" y="2243306"/>
                  <a:pt x="0" y="2211974"/>
                  <a:pt x="0" y="2173324"/>
                </a:cubicBezTo>
                <a:close/>
              </a:path>
            </a:pathLst>
          </a:cu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lang="ru-RU" sz="1800" dirty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ru-RU" dirty="0"/>
              <a:t>Фотография</a:t>
            </a:r>
          </a:p>
        </p:txBody>
      </p:sp>
    </p:spTree>
    <p:extLst>
      <p:ext uri="{BB962C8B-B14F-4D97-AF65-F5344CB8AC3E}">
        <p14:creationId xmlns:p14="http://schemas.microsoft.com/office/powerpoint/2010/main" xmlns="" val="1857629977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527" userDrawn="1">
          <p15:clr>
            <a:srgbClr val="A4A3A4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вертикальные карточки с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25355F3C-E6E3-4C63-B953-DD5EB36C0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03E8EC5-9DB4-4A6C-A7A6-D4BF7DFE28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92200" y="6620603"/>
            <a:ext cx="236538" cy="153888"/>
          </a:xfrm>
        </p:spPr>
        <p:txBody>
          <a:bodyPr/>
          <a:lstStyle/>
          <a:p>
            <a:fld id="{B6AA8A74-8566-41AB-BE36-77E5736D8C67}" type="slidenum">
              <a:rPr lang="ru-RU" smtClean="0"/>
              <a:pPr/>
              <a:t>‹#›</a:t>
            </a:fld>
            <a:endParaRPr lang="ru-RU" sz="1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B5CBE75-DB49-402A-A589-8CF0928E92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28738" y="6649906"/>
            <a:ext cx="9710420" cy="110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kumimoji="0" lang="ru-RU" sz="800" b="0" i="1" u="none" strike="noStrike" kern="1200" cap="none" spc="0" normalizeH="0" baseline="0" dirty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ru-RU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xmlns="" id="{D0C080EA-FDDC-4F25-97DE-051C3CBCEC0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92201" y="4101930"/>
            <a:ext cx="2269387" cy="2243306"/>
          </a:xfrm>
          <a:custGeom>
            <a:avLst/>
            <a:gdLst>
              <a:gd name="connsiteX0" fmla="*/ 0 w 4659242"/>
              <a:gd name="connsiteY0" fmla="*/ 0 h 2243306"/>
              <a:gd name="connsiteX1" fmla="*/ 4659242 w 4659242"/>
              <a:gd name="connsiteY1" fmla="*/ 0 h 2243306"/>
              <a:gd name="connsiteX2" fmla="*/ 4659242 w 4659242"/>
              <a:gd name="connsiteY2" fmla="*/ 2173334 h 2243306"/>
              <a:gd name="connsiteX3" fmla="*/ 4653745 w 4659242"/>
              <a:gd name="connsiteY3" fmla="*/ 2200564 h 2243306"/>
              <a:gd name="connsiteX4" fmla="*/ 4589262 w 4659242"/>
              <a:gd name="connsiteY4" fmla="*/ 2243306 h 2243306"/>
              <a:gd name="connsiteX5" fmla="*/ 69982 w 4659242"/>
              <a:gd name="connsiteY5" fmla="*/ 2243306 h 2243306"/>
              <a:gd name="connsiteX6" fmla="*/ 0 w 4659242"/>
              <a:gd name="connsiteY6" fmla="*/ 2173324 h 2243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59242" h="2243306">
                <a:moveTo>
                  <a:pt x="0" y="0"/>
                </a:moveTo>
                <a:lnTo>
                  <a:pt x="4659242" y="0"/>
                </a:lnTo>
                <a:lnTo>
                  <a:pt x="4659242" y="2173334"/>
                </a:lnTo>
                <a:lnTo>
                  <a:pt x="4653745" y="2200564"/>
                </a:lnTo>
                <a:cubicBezTo>
                  <a:pt x="4643121" y="2225682"/>
                  <a:pt x="4618250" y="2243306"/>
                  <a:pt x="4589262" y="2243306"/>
                </a:cubicBezTo>
                <a:lnTo>
                  <a:pt x="69982" y="2243306"/>
                </a:lnTo>
                <a:cubicBezTo>
                  <a:pt x="31332" y="2243306"/>
                  <a:pt x="0" y="2211974"/>
                  <a:pt x="0" y="2173324"/>
                </a:cubicBezTo>
                <a:close/>
              </a:path>
            </a:pathLst>
          </a:cu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lang="ru-RU" sz="1800" dirty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ru-RU" dirty="0"/>
              <a:t>Фотография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xmlns="" id="{4FA8A3AE-9FC8-439D-9010-CBA364DBFFE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671654" y="4101930"/>
            <a:ext cx="2269387" cy="2243306"/>
          </a:xfrm>
          <a:custGeom>
            <a:avLst/>
            <a:gdLst>
              <a:gd name="connsiteX0" fmla="*/ 0 w 4659242"/>
              <a:gd name="connsiteY0" fmla="*/ 0 h 2243306"/>
              <a:gd name="connsiteX1" fmla="*/ 4659242 w 4659242"/>
              <a:gd name="connsiteY1" fmla="*/ 0 h 2243306"/>
              <a:gd name="connsiteX2" fmla="*/ 4659242 w 4659242"/>
              <a:gd name="connsiteY2" fmla="*/ 2173334 h 2243306"/>
              <a:gd name="connsiteX3" fmla="*/ 4653745 w 4659242"/>
              <a:gd name="connsiteY3" fmla="*/ 2200564 h 2243306"/>
              <a:gd name="connsiteX4" fmla="*/ 4589262 w 4659242"/>
              <a:gd name="connsiteY4" fmla="*/ 2243306 h 2243306"/>
              <a:gd name="connsiteX5" fmla="*/ 69982 w 4659242"/>
              <a:gd name="connsiteY5" fmla="*/ 2243306 h 2243306"/>
              <a:gd name="connsiteX6" fmla="*/ 0 w 4659242"/>
              <a:gd name="connsiteY6" fmla="*/ 2173324 h 2243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59242" h="2243306">
                <a:moveTo>
                  <a:pt x="0" y="0"/>
                </a:moveTo>
                <a:lnTo>
                  <a:pt x="4659242" y="0"/>
                </a:lnTo>
                <a:lnTo>
                  <a:pt x="4659242" y="2173334"/>
                </a:lnTo>
                <a:lnTo>
                  <a:pt x="4653745" y="2200564"/>
                </a:lnTo>
                <a:cubicBezTo>
                  <a:pt x="4643121" y="2225682"/>
                  <a:pt x="4618250" y="2243306"/>
                  <a:pt x="4589262" y="2243306"/>
                </a:cubicBezTo>
                <a:lnTo>
                  <a:pt x="69982" y="2243306"/>
                </a:lnTo>
                <a:cubicBezTo>
                  <a:pt x="31332" y="2243306"/>
                  <a:pt x="0" y="2211974"/>
                  <a:pt x="0" y="2173324"/>
                </a:cubicBezTo>
                <a:close/>
              </a:path>
            </a:pathLst>
          </a:cu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lang="ru-RU" sz="1800" dirty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ru-RU" dirty="0"/>
              <a:t>Фотография</a:t>
            </a:r>
          </a:p>
        </p:txBody>
      </p:sp>
      <p:sp>
        <p:nvSpPr>
          <p:cNvPr id="28" name="Picture Placeholder 14">
            <a:extLst>
              <a:ext uri="{FF2B5EF4-FFF2-40B4-BE49-F238E27FC236}">
                <a16:creationId xmlns:a16="http://schemas.microsoft.com/office/drawing/2014/main" xmlns="" id="{88F2BDCB-B8D5-46C5-B498-B34DD65BC9B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52929" y="4101930"/>
            <a:ext cx="2269387" cy="2243306"/>
          </a:xfrm>
          <a:custGeom>
            <a:avLst/>
            <a:gdLst>
              <a:gd name="connsiteX0" fmla="*/ 0 w 4659242"/>
              <a:gd name="connsiteY0" fmla="*/ 0 h 2243306"/>
              <a:gd name="connsiteX1" fmla="*/ 4659242 w 4659242"/>
              <a:gd name="connsiteY1" fmla="*/ 0 h 2243306"/>
              <a:gd name="connsiteX2" fmla="*/ 4659242 w 4659242"/>
              <a:gd name="connsiteY2" fmla="*/ 2173334 h 2243306"/>
              <a:gd name="connsiteX3" fmla="*/ 4653745 w 4659242"/>
              <a:gd name="connsiteY3" fmla="*/ 2200564 h 2243306"/>
              <a:gd name="connsiteX4" fmla="*/ 4589262 w 4659242"/>
              <a:gd name="connsiteY4" fmla="*/ 2243306 h 2243306"/>
              <a:gd name="connsiteX5" fmla="*/ 69982 w 4659242"/>
              <a:gd name="connsiteY5" fmla="*/ 2243306 h 2243306"/>
              <a:gd name="connsiteX6" fmla="*/ 0 w 4659242"/>
              <a:gd name="connsiteY6" fmla="*/ 2173324 h 2243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59242" h="2243306">
                <a:moveTo>
                  <a:pt x="0" y="0"/>
                </a:moveTo>
                <a:lnTo>
                  <a:pt x="4659242" y="0"/>
                </a:lnTo>
                <a:lnTo>
                  <a:pt x="4659242" y="2173334"/>
                </a:lnTo>
                <a:lnTo>
                  <a:pt x="4653745" y="2200564"/>
                </a:lnTo>
                <a:cubicBezTo>
                  <a:pt x="4643121" y="2225682"/>
                  <a:pt x="4618250" y="2243306"/>
                  <a:pt x="4589262" y="2243306"/>
                </a:cubicBezTo>
                <a:lnTo>
                  <a:pt x="69982" y="2243306"/>
                </a:lnTo>
                <a:cubicBezTo>
                  <a:pt x="31332" y="2243306"/>
                  <a:pt x="0" y="2211974"/>
                  <a:pt x="0" y="2173324"/>
                </a:cubicBezTo>
                <a:close/>
              </a:path>
            </a:pathLst>
          </a:cu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lang="ru-RU" sz="1800" dirty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ru-RU" dirty="0"/>
              <a:t>Фотография</a:t>
            </a:r>
          </a:p>
        </p:txBody>
      </p:sp>
      <p:sp>
        <p:nvSpPr>
          <p:cNvPr id="22" name="Picture Placeholder 14">
            <a:extLst>
              <a:ext uri="{FF2B5EF4-FFF2-40B4-BE49-F238E27FC236}">
                <a16:creationId xmlns:a16="http://schemas.microsoft.com/office/drawing/2014/main" xmlns="" id="{BD68CF29-070B-4282-BF53-C3A10620C79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830413" y="4101930"/>
            <a:ext cx="2269387" cy="2243306"/>
          </a:xfrm>
          <a:custGeom>
            <a:avLst/>
            <a:gdLst>
              <a:gd name="connsiteX0" fmla="*/ 0 w 4659242"/>
              <a:gd name="connsiteY0" fmla="*/ 0 h 2243306"/>
              <a:gd name="connsiteX1" fmla="*/ 4659242 w 4659242"/>
              <a:gd name="connsiteY1" fmla="*/ 0 h 2243306"/>
              <a:gd name="connsiteX2" fmla="*/ 4659242 w 4659242"/>
              <a:gd name="connsiteY2" fmla="*/ 2173334 h 2243306"/>
              <a:gd name="connsiteX3" fmla="*/ 4653745 w 4659242"/>
              <a:gd name="connsiteY3" fmla="*/ 2200564 h 2243306"/>
              <a:gd name="connsiteX4" fmla="*/ 4589262 w 4659242"/>
              <a:gd name="connsiteY4" fmla="*/ 2243306 h 2243306"/>
              <a:gd name="connsiteX5" fmla="*/ 69982 w 4659242"/>
              <a:gd name="connsiteY5" fmla="*/ 2243306 h 2243306"/>
              <a:gd name="connsiteX6" fmla="*/ 0 w 4659242"/>
              <a:gd name="connsiteY6" fmla="*/ 2173324 h 2243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59242" h="2243306">
                <a:moveTo>
                  <a:pt x="0" y="0"/>
                </a:moveTo>
                <a:lnTo>
                  <a:pt x="4659242" y="0"/>
                </a:lnTo>
                <a:lnTo>
                  <a:pt x="4659242" y="2173334"/>
                </a:lnTo>
                <a:lnTo>
                  <a:pt x="4653745" y="2200564"/>
                </a:lnTo>
                <a:cubicBezTo>
                  <a:pt x="4643121" y="2225682"/>
                  <a:pt x="4618250" y="2243306"/>
                  <a:pt x="4589262" y="2243306"/>
                </a:cubicBezTo>
                <a:lnTo>
                  <a:pt x="69982" y="2243306"/>
                </a:lnTo>
                <a:cubicBezTo>
                  <a:pt x="31332" y="2243306"/>
                  <a:pt x="0" y="2211974"/>
                  <a:pt x="0" y="2173324"/>
                </a:cubicBezTo>
                <a:close/>
              </a:path>
            </a:pathLst>
          </a:cu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lang="ru-RU" sz="1800" dirty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ru-RU" dirty="0"/>
              <a:t>Фотография</a:t>
            </a:r>
          </a:p>
        </p:txBody>
      </p:sp>
    </p:spTree>
    <p:extLst>
      <p:ext uri="{BB962C8B-B14F-4D97-AF65-F5344CB8AC3E}">
        <p14:creationId xmlns:p14="http://schemas.microsoft.com/office/powerpoint/2010/main" xmlns="" val="2207129354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527" userDrawn="1">
          <p15:clr>
            <a:srgbClr val="A4A3A4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ный без изображен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picture containing table&#10;&#10;Description automatically generated">
            <a:extLst>
              <a:ext uri="{FF2B5EF4-FFF2-40B4-BE49-F238E27FC236}">
                <a16:creationId xmlns:a16="http://schemas.microsoft.com/office/drawing/2014/main" xmlns="" id="{DB8F0A0E-4A01-4BC2-95D8-CC6D77F1AF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3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435" b="6961"/>
          <a:stretch/>
        </p:blipFill>
        <p:spPr>
          <a:xfrm>
            <a:off x="6915150" y="1075601"/>
            <a:ext cx="5276850" cy="5782399"/>
          </a:xfrm>
          <a:prstGeom prst="rect">
            <a:avLst/>
          </a:prstGeom>
        </p:spPr>
      </p:pic>
      <p:sp>
        <p:nvSpPr>
          <p:cNvPr id="18" name="Прямоугольник 2">
            <a:extLst>
              <a:ext uri="{FF2B5EF4-FFF2-40B4-BE49-F238E27FC236}">
                <a16:creationId xmlns:a16="http://schemas.microsoft.com/office/drawing/2014/main" xmlns="" id="{A165DB1E-F99F-4F5E-B9CF-BEE49A7D5268}"/>
              </a:ext>
            </a:extLst>
          </p:cNvPr>
          <p:cNvSpPr/>
          <p:nvPr userDrawn="1"/>
        </p:nvSpPr>
        <p:spPr>
          <a:xfrm>
            <a:off x="6725275" y="352425"/>
            <a:ext cx="5466725" cy="6505575"/>
          </a:xfrm>
          <a:prstGeom prst="rect">
            <a:avLst/>
          </a:prstGeom>
          <a:solidFill>
            <a:schemeClr val="bg1">
              <a:alpha val="79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clid Circular A"/>
              <a:ea typeface="+mn-ea"/>
              <a:cs typeface="+mn-cs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xmlns="" id="{A8B40DDC-AF21-425F-9985-2CAA064992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21000"/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8705" r="8705"/>
          <a:stretch/>
        </p:blipFill>
        <p:spPr>
          <a:xfrm>
            <a:off x="21716" y="61913"/>
            <a:ext cx="12192000" cy="6381750"/>
          </a:xfrm>
          <a:prstGeom prst="rect">
            <a:avLst/>
          </a:prstGeom>
        </p:spPr>
      </p:pic>
      <p:sp>
        <p:nvSpPr>
          <p:cNvPr id="4" name="Рамка 29">
            <a:extLst>
              <a:ext uri="{FF2B5EF4-FFF2-40B4-BE49-F238E27FC236}">
                <a16:creationId xmlns:a16="http://schemas.microsoft.com/office/drawing/2014/main" xmlns="" id="{0834A1E9-DEA2-4810-98C1-4864B91A127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944"/>
            </a:avLst>
          </a:prstGeom>
          <a:gradFill>
            <a:gsLst>
              <a:gs pos="0">
                <a:schemeClr val="tx2"/>
              </a:gs>
              <a:gs pos="100000">
                <a:schemeClr val="tx2">
                  <a:alpha val="0"/>
                </a:schemeClr>
              </a:gs>
            </a:gsLst>
            <a:lin ang="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5" name="Прямая соединительная линия 30">
            <a:extLst>
              <a:ext uri="{FF2B5EF4-FFF2-40B4-BE49-F238E27FC236}">
                <a16:creationId xmlns:a16="http://schemas.microsoft.com/office/drawing/2014/main" xmlns="" id="{F132133A-891C-4552-A97F-33204B2F7CB0}"/>
              </a:ext>
            </a:extLst>
          </p:cNvPr>
          <p:cNvCxnSpPr>
            <a:cxnSpLocks/>
          </p:cNvCxnSpPr>
          <p:nvPr userDrawn="1"/>
        </p:nvCxnSpPr>
        <p:spPr>
          <a:xfrm>
            <a:off x="914400" y="1402080"/>
            <a:ext cx="0" cy="348234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D1D79935-82BE-423B-BC88-EC03A5F2D4D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36466" y="1341120"/>
            <a:ext cx="505707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3200" kern="120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Font typeface="Arial" panose="020B0604020202020204" pitchFamily="34" charset="0"/>
              <a:buNone/>
              <a:defRPr lang="en-US" sz="3200" kern="120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2pPr>
            <a:lvl3pPr marL="914400" indent="0">
              <a:buFont typeface="Arial" panose="020B0604020202020204" pitchFamily="34" charset="0"/>
              <a:buNone/>
              <a:defRPr lang="en-US" sz="3200" kern="120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371600" indent="0">
              <a:buFont typeface="Arial" panose="020B0604020202020204" pitchFamily="34" charset="0"/>
              <a:buNone/>
              <a:defRPr lang="en-US" sz="3200" kern="120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4pPr>
            <a:lvl5pPr marL="1828800" indent="0">
              <a:buFont typeface="Arial" panose="020B0604020202020204" pitchFamily="34" charset="0"/>
              <a:buNone/>
              <a:defRPr lang="ru-RU" sz="32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ФИО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xmlns="" id="{DEAB0D41-54FA-455A-B04F-360320D6BD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36466" y="1833563"/>
            <a:ext cx="505707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ru-RU" sz="1600" kern="1200" dirty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Font typeface="Arial" panose="020B0604020202020204" pitchFamily="34" charset="0"/>
              <a:buNone/>
              <a:defRPr lang="en-US" sz="3200" kern="120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2pPr>
            <a:lvl3pPr marL="914400" indent="0">
              <a:buFont typeface="Arial" panose="020B0604020202020204" pitchFamily="34" charset="0"/>
              <a:buNone/>
              <a:defRPr lang="en-US" sz="3200" kern="120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371600" indent="0">
              <a:buFont typeface="Arial" panose="020B0604020202020204" pitchFamily="34" charset="0"/>
              <a:buNone/>
              <a:defRPr lang="en-US" sz="3200" kern="120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4pPr>
            <a:lvl5pPr marL="1828800" indent="0">
              <a:buFont typeface="Arial" panose="020B0604020202020204" pitchFamily="34" charset="0"/>
              <a:buNone/>
              <a:defRPr lang="ru-RU" sz="32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Должность</a:t>
            </a: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xmlns="" id="{920C9937-63C3-4E89-8622-8FB346561E0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2561" y="4955043"/>
            <a:ext cx="5259821" cy="2077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200" kern="1200" dirty="0" smtClean="0">
                <a:solidFill>
                  <a:schemeClr val="bg2"/>
                </a:solidFill>
                <a:latin typeface="Euclid Circular A Light" panose="020B0304000000000000" pitchFamily="34" charset="-52"/>
                <a:ea typeface="Euclid Circular A Light" panose="020B0304000000000000" pitchFamily="34" charset="-52"/>
                <a:cs typeface="+mn-cs"/>
              </a:defRPr>
            </a:lvl2pPr>
            <a:lvl3pPr marL="9144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ru-RU" sz="150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Название мероприятия</a:t>
            </a:r>
            <a:endParaRPr lang="en-US" dirty="0"/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xmlns="" id="{8C5D5843-46DE-4D8B-BA27-CEC322CDA7C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02561" y="5253491"/>
            <a:ext cx="5259821" cy="1661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en-US" sz="1200" kern="1200" dirty="0" smtClean="0">
                <a:solidFill>
                  <a:schemeClr val="bg2"/>
                </a:solidFill>
                <a:latin typeface="Euclid Circular B Light" panose="020B0304000000000000" pitchFamily="34" charset="-52"/>
                <a:ea typeface="Euclid Circular B Light" panose="020B0304000000000000" pitchFamily="34" charset="-52"/>
                <a:cs typeface="+mn-cs"/>
              </a:defRPr>
            </a:lvl1pPr>
            <a:lvl2pPr marL="457200" indent="0">
              <a:buNone/>
              <a:defRPr lang="en-US" sz="1200" kern="1200" dirty="0" smtClean="0">
                <a:solidFill>
                  <a:schemeClr val="bg2"/>
                </a:solidFill>
                <a:latin typeface="Euclid Circular A Light" panose="020B0304000000000000" pitchFamily="34" charset="-52"/>
                <a:ea typeface="Euclid Circular A Light" panose="020B0304000000000000" pitchFamily="34" charset="-52"/>
                <a:cs typeface="+mn-cs"/>
              </a:defRPr>
            </a:lvl2pPr>
            <a:lvl3pPr marL="9144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ru-RU" sz="150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Дата</a:t>
            </a:r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57695936-F81D-4307-A99D-B29477736C00}"/>
              </a:ext>
            </a:extLst>
          </p:cNvPr>
          <p:cNvCxnSpPr/>
          <p:nvPr userDrawn="1"/>
        </p:nvCxnSpPr>
        <p:spPr>
          <a:xfrm>
            <a:off x="2887278" y="497955"/>
            <a:ext cx="0" cy="472914"/>
          </a:xfrm>
          <a:prstGeom prst="line">
            <a:avLst/>
          </a:prstGeom>
          <a:ln w="127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6" name="Рисунок 7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B48E2004-2693-4573-8826-20FC9BBEA98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10430" y="489643"/>
            <a:ext cx="2397144" cy="361451"/>
          </a:xfrm>
          <a:prstGeom prst="rect">
            <a:avLst/>
          </a:prstGeom>
        </p:spPr>
      </p:pic>
      <p:pic>
        <p:nvPicPr>
          <p:cNvPr id="2" name="Рисунок 3">
            <a:extLst>
              <a:ext uri="{FF2B5EF4-FFF2-40B4-BE49-F238E27FC236}">
                <a16:creationId xmlns:a16="http://schemas.microsoft.com/office/drawing/2014/main" xmlns="" id="{DA0B5B4A-09D2-1DD9-CADA-79425D9A5B5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912875" y="498549"/>
            <a:ext cx="1541744" cy="471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6257876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окап ноутбу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25355F3C-E6E3-4C63-B953-DD5EB36C0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03E8EC5-9DB4-4A6C-A7A6-D4BF7DFE28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92200" y="6620603"/>
            <a:ext cx="236538" cy="153888"/>
          </a:xfrm>
        </p:spPr>
        <p:txBody>
          <a:bodyPr/>
          <a:lstStyle/>
          <a:p>
            <a:fld id="{B6AA8A74-8566-41AB-BE36-77E5736D8C67}" type="slidenum">
              <a:rPr lang="ru-RU" smtClean="0"/>
              <a:pPr/>
              <a:t>‹#›</a:t>
            </a:fld>
            <a:endParaRPr lang="ru-RU" sz="1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B5CBE75-DB49-402A-A589-8CF0928E92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28738" y="6649906"/>
            <a:ext cx="9710420" cy="110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kumimoji="0" lang="ru-RU" sz="800" b="0" i="1" u="none" strike="noStrike" kern="1200" cap="none" spc="0" normalizeH="0" baseline="0" dirty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ru-RU" dirty="0"/>
          </a:p>
        </p:txBody>
      </p:sp>
      <p:pic>
        <p:nvPicPr>
          <p:cNvPr id="6" name="Picture 16" descr="A screenshot of a flat screen television&#10;&#10;Description automatically generated">
            <a:extLst>
              <a:ext uri="{FF2B5EF4-FFF2-40B4-BE49-F238E27FC236}">
                <a16:creationId xmlns:a16="http://schemas.microsoft.com/office/drawing/2014/main" xmlns="" id="{468BE97C-7BE9-4254-ADB9-BBADE1E30B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00111" y="1179094"/>
            <a:ext cx="9550185" cy="5639383"/>
          </a:xfrm>
          <a:prstGeom prst="rect">
            <a:avLst/>
          </a:prstGeom>
        </p:spPr>
      </p:pic>
      <p:sp>
        <p:nvSpPr>
          <p:cNvPr id="8" name="Рисунок 3">
            <a:extLst>
              <a:ext uri="{FF2B5EF4-FFF2-40B4-BE49-F238E27FC236}">
                <a16:creationId xmlns:a16="http://schemas.microsoft.com/office/drawing/2014/main" xmlns="" id="{D4E40A85-C800-414C-BEE1-B578D5514CD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014913" y="1516856"/>
            <a:ext cx="6238875" cy="3819525"/>
          </a:xfrm>
          <a:prstGeom prst="rect">
            <a:avLst/>
          </a:pr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ru-RU" sz="1800" dirty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ru-RU" dirty="0"/>
              <a:t>Вставьте</a:t>
            </a:r>
            <a:br>
              <a:rPr lang="ru-RU" dirty="0"/>
            </a:br>
            <a:r>
              <a:rPr lang="ru-RU" dirty="0"/>
              <a:t>скриншот</a:t>
            </a:r>
          </a:p>
        </p:txBody>
      </p:sp>
    </p:spTree>
    <p:extLst>
      <p:ext uri="{BB962C8B-B14F-4D97-AF65-F5344CB8AC3E}">
        <p14:creationId xmlns:p14="http://schemas.microsoft.com/office/powerpoint/2010/main" xmlns="" val="2100798211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527" userDrawn="1">
          <p15:clr>
            <a:srgbClr val="A4A3A4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окап телефо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22">
            <a:extLst>
              <a:ext uri="{FF2B5EF4-FFF2-40B4-BE49-F238E27FC236}">
                <a16:creationId xmlns:a16="http://schemas.microsoft.com/office/drawing/2014/main" xmlns="" id="{C784C029-6C93-413D-8699-4362434FDC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/>
          </a:blip>
          <a:srcRect l="34033" t="15463" r="28889" b="14498"/>
          <a:stretch/>
        </p:blipFill>
        <p:spPr>
          <a:xfrm>
            <a:off x="8442477" y="1060171"/>
            <a:ext cx="2918577" cy="5513074"/>
          </a:xfrm>
          <a:prstGeom prst="rect">
            <a:avLst/>
          </a:prstGeom>
          <a:noFill/>
          <a:ln>
            <a:noFill/>
          </a:ln>
          <a:effectLst>
            <a:outerShdw blurRad="342900" dist="114300" dir="2700000" algn="tl" rotWithShape="0">
              <a:srgbClr val="000000">
                <a:alpha val="30980"/>
              </a:srgbClr>
            </a:outerShdw>
          </a:effectLst>
        </p:spPr>
      </p:pic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25355F3C-E6E3-4C63-B953-DD5EB36C0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03E8EC5-9DB4-4A6C-A7A6-D4BF7DFE28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92200" y="6620603"/>
            <a:ext cx="236538" cy="153888"/>
          </a:xfrm>
        </p:spPr>
        <p:txBody>
          <a:bodyPr/>
          <a:lstStyle/>
          <a:p>
            <a:fld id="{B6AA8A74-8566-41AB-BE36-77E5736D8C67}" type="slidenum">
              <a:rPr lang="ru-RU" smtClean="0"/>
              <a:pPr/>
              <a:t>‹#›</a:t>
            </a:fld>
            <a:endParaRPr lang="ru-RU" sz="1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B5CBE75-DB49-402A-A589-8CF0928E92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28738" y="6649906"/>
            <a:ext cx="9710420" cy="110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kumimoji="0" lang="ru-RU" sz="800" b="0" i="1" u="none" strike="noStrike" kern="1200" cap="none" spc="0" normalizeH="0" baseline="0" dirty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ru-RU" dirty="0"/>
          </a:p>
        </p:txBody>
      </p:sp>
      <p:sp>
        <p:nvSpPr>
          <p:cNvPr id="11" name="Рисунок 21">
            <a:extLst>
              <a:ext uri="{FF2B5EF4-FFF2-40B4-BE49-F238E27FC236}">
                <a16:creationId xmlns:a16="http://schemas.microsoft.com/office/drawing/2014/main" xmlns="" id="{D48C7C90-CD98-4D00-8F58-3DFE15D1F7E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820589" y="1435154"/>
            <a:ext cx="2200456" cy="4779909"/>
          </a:xfrm>
          <a:custGeom>
            <a:avLst/>
            <a:gdLst>
              <a:gd name="connsiteX0" fmla="*/ 394614 w 1920529"/>
              <a:gd name="connsiteY0" fmla="*/ 295 h 4171841"/>
              <a:gd name="connsiteX1" fmla="*/ 433387 w 1920529"/>
              <a:gd name="connsiteY1" fmla="*/ 32559 h 4171841"/>
              <a:gd name="connsiteX2" fmla="*/ 439896 w 1920529"/>
              <a:gd name="connsiteY2" fmla="*/ 66237 h 4171841"/>
              <a:gd name="connsiteX3" fmla="*/ 496498 w 1920529"/>
              <a:gd name="connsiteY3" fmla="*/ 136991 h 4171841"/>
              <a:gd name="connsiteX4" fmla="*/ 622911 w 1920529"/>
              <a:gd name="connsiteY4" fmla="*/ 165009 h 4171841"/>
              <a:gd name="connsiteX5" fmla="*/ 1301480 w 1920529"/>
              <a:gd name="connsiteY5" fmla="*/ 165009 h 4171841"/>
              <a:gd name="connsiteX6" fmla="*/ 1413082 w 1920529"/>
              <a:gd name="connsiteY6" fmla="*/ 142934 h 4171841"/>
              <a:gd name="connsiteX7" fmla="*/ 1487325 w 1920529"/>
              <a:gd name="connsiteY7" fmla="*/ 46427 h 4171841"/>
              <a:gd name="connsiteX8" fmla="*/ 1541191 w 1920529"/>
              <a:gd name="connsiteY8" fmla="*/ 295 h 4171841"/>
              <a:gd name="connsiteX9" fmla="*/ 1690244 w 1920529"/>
              <a:gd name="connsiteY9" fmla="*/ 484 h 4171841"/>
              <a:gd name="connsiteX10" fmla="*/ 1809864 w 1920529"/>
              <a:gd name="connsiteY10" fmla="*/ 27182 h 4171841"/>
              <a:gd name="connsiteX11" fmla="*/ 1912599 w 1920529"/>
              <a:gd name="connsiteY11" fmla="*/ 180480 h 4171841"/>
              <a:gd name="connsiteX12" fmla="*/ 1920145 w 1920529"/>
              <a:gd name="connsiteY12" fmla="*/ 329062 h 4171841"/>
              <a:gd name="connsiteX13" fmla="*/ 1920428 w 1920529"/>
              <a:gd name="connsiteY13" fmla="*/ 2963247 h 4171841"/>
              <a:gd name="connsiteX14" fmla="*/ 1920334 w 1920529"/>
              <a:gd name="connsiteY14" fmla="*/ 3268147 h 4171841"/>
              <a:gd name="connsiteX15" fmla="*/ 1917409 w 1920529"/>
              <a:gd name="connsiteY15" fmla="*/ 3893887 h 4171841"/>
              <a:gd name="connsiteX16" fmla="*/ 1912881 w 1920529"/>
              <a:gd name="connsiteY16" fmla="*/ 4001431 h 4171841"/>
              <a:gd name="connsiteX17" fmla="*/ 1766092 w 1920529"/>
              <a:gd name="connsiteY17" fmla="*/ 4161993 h 4171841"/>
              <a:gd name="connsiteX18" fmla="*/ 1675246 w 1920529"/>
              <a:gd name="connsiteY18" fmla="*/ 4171427 h 4171841"/>
              <a:gd name="connsiteX19" fmla="*/ 246976 w 1920529"/>
              <a:gd name="connsiteY19" fmla="*/ 4171616 h 4171841"/>
              <a:gd name="connsiteX20" fmla="*/ 125186 w 1920529"/>
              <a:gd name="connsiteY20" fmla="*/ 4153787 h 4171841"/>
              <a:gd name="connsiteX21" fmla="*/ 43867 w 1920529"/>
              <a:gd name="connsiteY21" fmla="*/ 4090297 h 4171841"/>
              <a:gd name="connsiteX22" fmla="*/ 6604 w 1920529"/>
              <a:gd name="connsiteY22" fmla="*/ 3969451 h 4171841"/>
              <a:gd name="connsiteX23" fmla="*/ 0 w 1920529"/>
              <a:gd name="connsiteY23" fmla="*/ 2066664 h 4171841"/>
              <a:gd name="connsiteX24" fmla="*/ 2170 w 1920529"/>
              <a:gd name="connsiteY24" fmla="*/ 2066664 h 4171841"/>
              <a:gd name="connsiteX25" fmla="*/ 2548 w 1920529"/>
              <a:gd name="connsiteY25" fmla="*/ 303685 h 4171841"/>
              <a:gd name="connsiteX26" fmla="*/ 11321 w 1920529"/>
              <a:gd name="connsiteY26" fmla="*/ 171330 h 4171841"/>
              <a:gd name="connsiteX27" fmla="*/ 181695 w 1920529"/>
              <a:gd name="connsiteY27" fmla="*/ 5107 h 4171841"/>
              <a:gd name="connsiteX28" fmla="*/ 252447 w 1920529"/>
              <a:gd name="connsiteY28" fmla="*/ 484 h 4171841"/>
              <a:gd name="connsiteX29" fmla="*/ 394614 w 1920529"/>
              <a:gd name="connsiteY29" fmla="*/ 295 h 4171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920529" h="4171841">
                <a:moveTo>
                  <a:pt x="394614" y="295"/>
                </a:moveTo>
                <a:cubicBezTo>
                  <a:pt x="420934" y="484"/>
                  <a:pt x="428009" y="6805"/>
                  <a:pt x="433387" y="32559"/>
                </a:cubicBezTo>
                <a:cubicBezTo>
                  <a:pt x="435651" y="43786"/>
                  <a:pt x="437538" y="55106"/>
                  <a:pt x="439896" y="66237"/>
                </a:cubicBezTo>
                <a:cubicBezTo>
                  <a:pt x="446972" y="99161"/>
                  <a:pt x="466688" y="121897"/>
                  <a:pt x="496498" y="136991"/>
                </a:cubicBezTo>
                <a:cubicBezTo>
                  <a:pt x="536308" y="157085"/>
                  <a:pt x="579044" y="164820"/>
                  <a:pt x="622911" y="165009"/>
                </a:cubicBezTo>
                <a:cubicBezTo>
                  <a:pt x="849132" y="165574"/>
                  <a:pt x="1075353" y="165480"/>
                  <a:pt x="1301480" y="165009"/>
                </a:cubicBezTo>
                <a:cubicBezTo>
                  <a:pt x="1339782" y="164915"/>
                  <a:pt x="1377233" y="158027"/>
                  <a:pt x="1413082" y="142934"/>
                </a:cubicBezTo>
                <a:cubicBezTo>
                  <a:pt x="1456571" y="124633"/>
                  <a:pt x="1480627" y="92841"/>
                  <a:pt x="1487325" y="46427"/>
                </a:cubicBezTo>
                <a:cubicBezTo>
                  <a:pt x="1493740" y="1994"/>
                  <a:pt x="1496382" y="295"/>
                  <a:pt x="1541191" y="295"/>
                </a:cubicBezTo>
                <a:cubicBezTo>
                  <a:pt x="1590907" y="295"/>
                  <a:pt x="1640529" y="-82"/>
                  <a:pt x="1690244" y="484"/>
                </a:cubicBezTo>
                <a:cubicBezTo>
                  <a:pt x="1731848" y="956"/>
                  <a:pt x="1772696" y="6994"/>
                  <a:pt x="1809864" y="27182"/>
                </a:cubicBezTo>
                <a:cubicBezTo>
                  <a:pt x="1870713" y="60200"/>
                  <a:pt x="1905711" y="111991"/>
                  <a:pt x="1912599" y="180480"/>
                </a:cubicBezTo>
                <a:cubicBezTo>
                  <a:pt x="1917598" y="229724"/>
                  <a:pt x="1920145" y="279534"/>
                  <a:pt x="1920145" y="329062"/>
                </a:cubicBezTo>
                <a:cubicBezTo>
                  <a:pt x="1920523" y="1207155"/>
                  <a:pt x="1920428" y="2085155"/>
                  <a:pt x="1920428" y="2963247"/>
                </a:cubicBezTo>
                <a:cubicBezTo>
                  <a:pt x="1920428" y="3064849"/>
                  <a:pt x="1920711" y="3166544"/>
                  <a:pt x="1920334" y="3268147"/>
                </a:cubicBezTo>
                <a:cubicBezTo>
                  <a:pt x="1919579" y="3476726"/>
                  <a:pt x="1918730" y="3685306"/>
                  <a:pt x="1917409" y="3893887"/>
                </a:cubicBezTo>
                <a:cubicBezTo>
                  <a:pt x="1917221" y="3929735"/>
                  <a:pt x="1915334" y="3965677"/>
                  <a:pt x="1912881" y="4001431"/>
                </a:cubicBezTo>
                <a:cubicBezTo>
                  <a:pt x="1907410" y="4080204"/>
                  <a:pt x="1847789" y="4146145"/>
                  <a:pt x="1766092" y="4161993"/>
                </a:cubicBezTo>
                <a:cubicBezTo>
                  <a:pt x="1736281" y="4167749"/>
                  <a:pt x="1705528" y="4171333"/>
                  <a:pt x="1675246" y="4171427"/>
                </a:cubicBezTo>
                <a:cubicBezTo>
                  <a:pt x="1199124" y="4171994"/>
                  <a:pt x="723097" y="4171900"/>
                  <a:pt x="246976" y="4171616"/>
                </a:cubicBezTo>
                <a:cubicBezTo>
                  <a:pt x="205750" y="4171616"/>
                  <a:pt x="164808" y="4166805"/>
                  <a:pt x="125186" y="4153787"/>
                </a:cubicBezTo>
                <a:cubicBezTo>
                  <a:pt x="90281" y="4142371"/>
                  <a:pt x="63207" y="4121335"/>
                  <a:pt x="43867" y="4090297"/>
                </a:cubicBezTo>
                <a:cubicBezTo>
                  <a:pt x="20849" y="4053317"/>
                  <a:pt x="6698" y="4013978"/>
                  <a:pt x="6604" y="3969451"/>
                </a:cubicBezTo>
                <a:cubicBezTo>
                  <a:pt x="4623" y="3335126"/>
                  <a:pt x="2264" y="2700895"/>
                  <a:pt x="0" y="2066664"/>
                </a:cubicBezTo>
                <a:cubicBezTo>
                  <a:pt x="755" y="2066664"/>
                  <a:pt x="1510" y="2066664"/>
                  <a:pt x="2170" y="2066664"/>
                </a:cubicBezTo>
                <a:cubicBezTo>
                  <a:pt x="2170" y="1479036"/>
                  <a:pt x="1981" y="891314"/>
                  <a:pt x="2548" y="303685"/>
                </a:cubicBezTo>
                <a:cubicBezTo>
                  <a:pt x="2548" y="259535"/>
                  <a:pt x="5944" y="215102"/>
                  <a:pt x="11321" y="171330"/>
                </a:cubicBezTo>
                <a:cubicBezTo>
                  <a:pt x="23679" y="71710"/>
                  <a:pt x="102829" y="15107"/>
                  <a:pt x="181695" y="5107"/>
                </a:cubicBezTo>
                <a:cubicBezTo>
                  <a:pt x="205090" y="2182"/>
                  <a:pt x="228863" y="768"/>
                  <a:pt x="252447" y="484"/>
                </a:cubicBezTo>
                <a:cubicBezTo>
                  <a:pt x="299805" y="-270"/>
                  <a:pt x="347256" y="13"/>
                  <a:pt x="394614" y="295"/>
                </a:cubicBezTo>
                <a:close/>
              </a:path>
            </a:pathLst>
          </a:cu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800" dirty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ru-RU" dirty="0"/>
              <a:t>Вставьте</a:t>
            </a:r>
            <a:br>
              <a:rPr lang="ru-RU" dirty="0"/>
            </a:br>
            <a:r>
              <a:rPr lang="ru-RU" dirty="0"/>
              <a:t>скриншот</a:t>
            </a:r>
          </a:p>
        </p:txBody>
      </p:sp>
    </p:spTree>
    <p:extLst>
      <p:ext uri="{BB962C8B-B14F-4D97-AF65-F5344CB8AC3E}">
        <p14:creationId xmlns:p14="http://schemas.microsoft.com/office/powerpoint/2010/main" xmlns="" val="855248301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527" userDrawn="1">
          <p15:clr>
            <a:srgbClr val="A4A3A4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окап онлайн-клас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hoji, building&#10;&#10;Description automatically generated">
            <a:extLst>
              <a:ext uri="{FF2B5EF4-FFF2-40B4-BE49-F238E27FC236}">
                <a16:creationId xmlns:a16="http://schemas.microsoft.com/office/drawing/2014/main" xmlns="" id="{F872D83B-9F67-43CD-A259-38D41C4292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33177" y="2078515"/>
            <a:ext cx="5158694" cy="3024821"/>
          </a:xfrm>
          <a:prstGeom prst="rect">
            <a:avLst/>
          </a:prstGeom>
        </p:spPr>
      </p:pic>
      <p:sp>
        <p:nvSpPr>
          <p:cNvPr id="10" name="Рисунок 10">
            <a:extLst>
              <a:ext uri="{FF2B5EF4-FFF2-40B4-BE49-F238E27FC236}">
                <a16:creationId xmlns:a16="http://schemas.microsoft.com/office/drawing/2014/main" xmlns="" id="{95D247D2-83AF-4DB7-BBBE-5F11EF99589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91275" y="2134253"/>
            <a:ext cx="1642766" cy="922591"/>
          </a:xfrm>
          <a:prstGeom prst="rect">
            <a:avLst/>
          </a:pr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ru-RU" dirty="0"/>
              <a:t>Вставьте</a:t>
            </a:r>
            <a:br>
              <a:rPr lang="ru-RU" dirty="0"/>
            </a:br>
            <a:r>
              <a:rPr lang="ru-RU" dirty="0"/>
              <a:t>скриншот</a:t>
            </a:r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25355F3C-E6E3-4C63-B953-DD5EB36C0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03E8EC5-9DB4-4A6C-A7A6-D4BF7DFE28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92200" y="6620603"/>
            <a:ext cx="236538" cy="153888"/>
          </a:xfrm>
        </p:spPr>
        <p:txBody>
          <a:bodyPr/>
          <a:lstStyle/>
          <a:p>
            <a:fld id="{B6AA8A74-8566-41AB-BE36-77E5736D8C67}" type="slidenum">
              <a:rPr lang="ru-RU" smtClean="0"/>
              <a:pPr/>
              <a:t>‹#›</a:t>
            </a:fld>
            <a:endParaRPr lang="ru-RU" sz="1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B5CBE75-DB49-402A-A589-8CF0928E92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28738" y="6649906"/>
            <a:ext cx="9710420" cy="110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kumimoji="0" lang="ru-RU" sz="800" b="0" i="1" u="none" strike="noStrike" kern="1200" cap="none" spc="0" normalizeH="0" baseline="0" dirty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ru-RU" dirty="0"/>
          </a:p>
        </p:txBody>
      </p:sp>
      <p:sp>
        <p:nvSpPr>
          <p:cNvPr id="21" name="Рисунок 10">
            <a:extLst>
              <a:ext uri="{FF2B5EF4-FFF2-40B4-BE49-F238E27FC236}">
                <a16:creationId xmlns:a16="http://schemas.microsoft.com/office/drawing/2014/main" xmlns="" id="{F6C1A6F8-E482-4CD3-B793-FB37F40D25B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083550" y="2134253"/>
            <a:ext cx="1642766" cy="922591"/>
          </a:xfrm>
          <a:prstGeom prst="rect">
            <a:avLst/>
          </a:pr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ru-RU" dirty="0"/>
              <a:t>Вставьте</a:t>
            </a:r>
            <a:br>
              <a:rPr lang="ru-RU" dirty="0"/>
            </a:br>
            <a:r>
              <a:rPr lang="ru-RU" dirty="0"/>
              <a:t>скриншот</a:t>
            </a:r>
          </a:p>
        </p:txBody>
      </p:sp>
      <p:sp>
        <p:nvSpPr>
          <p:cNvPr id="22" name="Рисунок 10">
            <a:extLst>
              <a:ext uri="{FF2B5EF4-FFF2-40B4-BE49-F238E27FC236}">
                <a16:creationId xmlns:a16="http://schemas.microsoft.com/office/drawing/2014/main" xmlns="" id="{14172962-67DB-49D3-B3D9-994E0D24582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778206" y="2134253"/>
            <a:ext cx="1642766" cy="922591"/>
          </a:xfrm>
          <a:prstGeom prst="rect">
            <a:avLst/>
          </a:pr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ru-RU" dirty="0"/>
              <a:t>Вставьте</a:t>
            </a:r>
            <a:br>
              <a:rPr lang="ru-RU" dirty="0"/>
            </a:br>
            <a:r>
              <a:rPr lang="ru-RU" dirty="0"/>
              <a:t>скриншот</a:t>
            </a:r>
          </a:p>
        </p:txBody>
      </p:sp>
      <p:sp>
        <p:nvSpPr>
          <p:cNvPr id="23" name="Рисунок 10">
            <a:extLst>
              <a:ext uri="{FF2B5EF4-FFF2-40B4-BE49-F238E27FC236}">
                <a16:creationId xmlns:a16="http://schemas.microsoft.com/office/drawing/2014/main" xmlns="" id="{ABC80502-55AA-425A-A0D5-5AB24ACACDE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391275" y="3105804"/>
            <a:ext cx="1642766" cy="922591"/>
          </a:xfrm>
          <a:prstGeom prst="rect">
            <a:avLst/>
          </a:pr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ru-RU" dirty="0"/>
              <a:t>Вставьте</a:t>
            </a:r>
            <a:br>
              <a:rPr lang="ru-RU" dirty="0"/>
            </a:br>
            <a:r>
              <a:rPr lang="ru-RU" dirty="0"/>
              <a:t>скриншот</a:t>
            </a:r>
          </a:p>
        </p:txBody>
      </p:sp>
      <p:sp>
        <p:nvSpPr>
          <p:cNvPr id="24" name="Рисунок 10">
            <a:extLst>
              <a:ext uri="{FF2B5EF4-FFF2-40B4-BE49-F238E27FC236}">
                <a16:creationId xmlns:a16="http://schemas.microsoft.com/office/drawing/2014/main" xmlns="" id="{B4385FE8-FF45-4D1A-A3A6-BD013E519ACB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083550" y="3105804"/>
            <a:ext cx="1642766" cy="922591"/>
          </a:xfrm>
          <a:prstGeom prst="rect">
            <a:avLst/>
          </a:pr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ru-RU" dirty="0"/>
              <a:t>Вставьте</a:t>
            </a:r>
            <a:br>
              <a:rPr lang="ru-RU" dirty="0"/>
            </a:br>
            <a:r>
              <a:rPr lang="ru-RU" dirty="0"/>
              <a:t>скриншот</a:t>
            </a:r>
          </a:p>
        </p:txBody>
      </p:sp>
      <p:sp>
        <p:nvSpPr>
          <p:cNvPr id="25" name="Рисунок 10">
            <a:extLst>
              <a:ext uri="{FF2B5EF4-FFF2-40B4-BE49-F238E27FC236}">
                <a16:creationId xmlns:a16="http://schemas.microsoft.com/office/drawing/2014/main" xmlns="" id="{2C5D671B-ADA7-4ED6-BFE9-E07133738969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778206" y="3105804"/>
            <a:ext cx="1642766" cy="922591"/>
          </a:xfrm>
          <a:prstGeom prst="rect">
            <a:avLst/>
          </a:pr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ru-RU" dirty="0"/>
              <a:t>Вставьте</a:t>
            </a:r>
            <a:br>
              <a:rPr lang="ru-RU" dirty="0"/>
            </a:br>
            <a:r>
              <a:rPr lang="ru-RU" dirty="0"/>
              <a:t>скриншот</a:t>
            </a:r>
          </a:p>
        </p:txBody>
      </p:sp>
      <p:sp>
        <p:nvSpPr>
          <p:cNvPr id="26" name="Рисунок 10">
            <a:extLst>
              <a:ext uri="{FF2B5EF4-FFF2-40B4-BE49-F238E27FC236}">
                <a16:creationId xmlns:a16="http://schemas.microsoft.com/office/drawing/2014/main" xmlns="" id="{BA0C9B24-D7DB-47FE-AC55-D65EF4D8321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391275" y="4084498"/>
            <a:ext cx="1642766" cy="922591"/>
          </a:xfrm>
          <a:prstGeom prst="rect">
            <a:avLst/>
          </a:pr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ru-RU" dirty="0"/>
              <a:t>Вставьте</a:t>
            </a:r>
            <a:br>
              <a:rPr lang="ru-RU" dirty="0"/>
            </a:br>
            <a:r>
              <a:rPr lang="ru-RU" dirty="0"/>
              <a:t>скриншот</a:t>
            </a:r>
          </a:p>
        </p:txBody>
      </p:sp>
      <p:sp>
        <p:nvSpPr>
          <p:cNvPr id="27" name="Рисунок 10">
            <a:extLst>
              <a:ext uri="{FF2B5EF4-FFF2-40B4-BE49-F238E27FC236}">
                <a16:creationId xmlns:a16="http://schemas.microsoft.com/office/drawing/2014/main" xmlns="" id="{B08A2850-6739-4559-B58D-9D7A351CE647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083550" y="4084498"/>
            <a:ext cx="1642766" cy="922591"/>
          </a:xfrm>
          <a:prstGeom prst="rect">
            <a:avLst/>
          </a:pr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ru-RU" dirty="0"/>
              <a:t>Вставьте</a:t>
            </a:r>
            <a:br>
              <a:rPr lang="ru-RU" dirty="0"/>
            </a:br>
            <a:r>
              <a:rPr lang="ru-RU" dirty="0"/>
              <a:t>скриншот</a:t>
            </a:r>
          </a:p>
        </p:txBody>
      </p:sp>
      <p:sp>
        <p:nvSpPr>
          <p:cNvPr id="28" name="Рисунок 10">
            <a:extLst>
              <a:ext uri="{FF2B5EF4-FFF2-40B4-BE49-F238E27FC236}">
                <a16:creationId xmlns:a16="http://schemas.microsoft.com/office/drawing/2014/main" xmlns="" id="{0D21383A-808B-4C97-9A6F-83EE82AF2288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778206" y="4084498"/>
            <a:ext cx="1642766" cy="922591"/>
          </a:xfrm>
          <a:prstGeom prst="rect">
            <a:avLst/>
          </a:pr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ru-RU" dirty="0"/>
              <a:t>Вставьте</a:t>
            </a:r>
            <a:br>
              <a:rPr lang="ru-RU" dirty="0"/>
            </a:br>
            <a:r>
              <a:rPr lang="ru-RU" dirty="0"/>
              <a:t>скриншот</a:t>
            </a:r>
          </a:p>
        </p:txBody>
      </p:sp>
    </p:spTree>
    <p:extLst>
      <p:ext uri="{BB962C8B-B14F-4D97-AF65-F5344CB8AC3E}">
        <p14:creationId xmlns:p14="http://schemas.microsoft.com/office/powerpoint/2010/main" xmlns="" val="4011849280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527" userDrawn="1">
          <p15:clr>
            <a:srgbClr val="A4A3A4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окап онлайн-класс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hoji, building&#10;&#10;Description automatically generated">
            <a:extLst>
              <a:ext uri="{FF2B5EF4-FFF2-40B4-BE49-F238E27FC236}">
                <a16:creationId xmlns:a16="http://schemas.microsoft.com/office/drawing/2014/main" xmlns="" id="{F872D83B-9F67-43CD-A259-38D41C4292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33177" y="2078515"/>
            <a:ext cx="5158694" cy="3024821"/>
          </a:xfrm>
          <a:prstGeom prst="rect">
            <a:avLst/>
          </a:prstGeom>
        </p:spPr>
      </p:pic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25355F3C-E6E3-4C63-B953-DD5EB36C0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03E8EC5-9DB4-4A6C-A7A6-D4BF7DFE28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92200" y="6620603"/>
            <a:ext cx="236538" cy="153888"/>
          </a:xfrm>
        </p:spPr>
        <p:txBody>
          <a:bodyPr/>
          <a:lstStyle/>
          <a:p>
            <a:fld id="{B6AA8A74-8566-41AB-BE36-77E5736D8C67}" type="slidenum">
              <a:rPr lang="ru-RU" smtClean="0"/>
              <a:pPr/>
              <a:t>‹#›</a:t>
            </a:fld>
            <a:endParaRPr lang="ru-RU" sz="1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B5CBE75-DB49-402A-A589-8CF0928E92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28738" y="6649906"/>
            <a:ext cx="9710420" cy="110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kumimoji="0" lang="ru-RU" sz="800" b="0" i="1" u="none" strike="noStrike" kern="1200" cap="none" spc="0" normalizeH="0" baseline="0" dirty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ru-RU" dirty="0"/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xmlns="" id="{CE9E0BF2-5738-4018-ABD3-24A059B08FA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91276" y="2134253"/>
            <a:ext cx="5029697" cy="2872836"/>
          </a:xfrm>
          <a:custGeom>
            <a:avLst/>
            <a:gdLst>
              <a:gd name="connsiteX0" fmla="*/ 3386931 w 5029697"/>
              <a:gd name="connsiteY0" fmla="*/ 1950245 h 2872836"/>
              <a:gd name="connsiteX1" fmla="*/ 5029697 w 5029697"/>
              <a:gd name="connsiteY1" fmla="*/ 1950245 h 2872836"/>
              <a:gd name="connsiteX2" fmla="*/ 5029697 w 5029697"/>
              <a:gd name="connsiteY2" fmla="*/ 2872836 h 2872836"/>
              <a:gd name="connsiteX3" fmla="*/ 3386931 w 5029697"/>
              <a:gd name="connsiteY3" fmla="*/ 2872836 h 2872836"/>
              <a:gd name="connsiteX4" fmla="*/ 1692275 w 5029697"/>
              <a:gd name="connsiteY4" fmla="*/ 1950245 h 2872836"/>
              <a:gd name="connsiteX5" fmla="*/ 3335041 w 5029697"/>
              <a:gd name="connsiteY5" fmla="*/ 1950245 h 2872836"/>
              <a:gd name="connsiteX6" fmla="*/ 3335041 w 5029697"/>
              <a:gd name="connsiteY6" fmla="*/ 2872836 h 2872836"/>
              <a:gd name="connsiteX7" fmla="*/ 1692275 w 5029697"/>
              <a:gd name="connsiteY7" fmla="*/ 2872836 h 2872836"/>
              <a:gd name="connsiteX8" fmla="*/ 0 w 5029697"/>
              <a:gd name="connsiteY8" fmla="*/ 1950245 h 2872836"/>
              <a:gd name="connsiteX9" fmla="*/ 1642766 w 5029697"/>
              <a:gd name="connsiteY9" fmla="*/ 1950245 h 2872836"/>
              <a:gd name="connsiteX10" fmla="*/ 1642766 w 5029697"/>
              <a:gd name="connsiteY10" fmla="*/ 2872836 h 2872836"/>
              <a:gd name="connsiteX11" fmla="*/ 0 w 5029697"/>
              <a:gd name="connsiteY11" fmla="*/ 2872836 h 2872836"/>
              <a:gd name="connsiteX12" fmla="*/ 3386931 w 5029697"/>
              <a:gd name="connsiteY12" fmla="*/ 971551 h 2872836"/>
              <a:gd name="connsiteX13" fmla="*/ 5029697 w 5029697"/>
              <a:gd name="connsiteY13" fmla="*/ 971551 h 2872836"/>
              <a:gd name="connsiteX14" fmla="*/ 5029697 w 5029697"/>
              <a:gd name="connsiteY14" fmla="*/ 1894142 h 2872836"/>
              <a:gd name="connsiteX15" fmla="*/ 3386931 w 5029697"/>
              <a:gd name="connsiteY15" fmla="*/ 1894142 h 2872836"/>
              <a:gd name="connsiteX16" fmla="*/ 1692275 w 5029697"/>
              <a:gd name="connsiteY16" fmla="*/ 971551 h 2872836"/>
              <a:gd name="connsiteX17" fmla="*/ 3335041 w 5029697"/>
              <a:gd name="connsiteY17" fmla="*/ 971551 h 2872836"/>
              <a:gd name="connsiteX18" fmla="*/ 3335041 w 5029697"/>
              <a:gd name="connsiteY18" fmla="*/ 1894142 h 2872836"/>
              <a:gd name="connsiteX19" fmla="*/ 1692275 w 5029697"/>
              <a:gd name="connsiteY19" fmla="*/ 1894142 h 2872836"/>
              <a:gd name="connsiteX20" fmla="*/ 0 w 5029697"/>
              <a:gd name="connsiteY20" fmla="*/ 971551 h 2872836"/>
              <a:gd name="connsiteX21" fmla="*/ 1642766 w 5029697"/>
              <a:gd name="connsiteY21" fmla="*/ 971551 h 2872836"/>
              <a:gd name="connsiteX22" fmla="*/ 1642766 w 5029697"/>
              <a:gd name="connsiteY22" fmla="*/ 1894142 h 2872836"/>
              <a:gd name="connsiteX23" fmla="*/ 0 w 5029697"/>
              <a:gd name="connsiteY23" fmla="*/ 1894142 h 2872836"/>
              <a:gd name="connsiteX24" fmla="*/ 3386931 w 5029697"/>
              <a:gd name="connsiteY24" fmla="*/ 0 h 2872836"/>
              <a:gd name="connsiteX25" fmla="*/ 5029697 w 5029697"/>
              <a:gd name="connsiteY25" fmla="*/ 0 h 2872836"/>
              <a:gd name="connsiteX26" fmla="*/ 5029697 w 5029697"/>
              <a:gd name="connsiteY26" fmla="*/ 922591 h 2872836"/>
              <a:gd name="connsiteX27" fmla="*/ 3386931 w 5029697"/>
              <a:gd name="connsiteY27" fmla="*/ 922591 h 2872836"/>
              <a:gd name="connsiteX28" fmla="*/ 1692275 w 5029697"/>
              <a:gd name="connsiteY28" fmla="*/ 0 h 2872836"/>
              <a:gd name="connsiteX29" fmla="*/ 3335041 w 5029697"/>
              <a:gd name="connsiteY29" fmla="*/ 0 h 2872836"/>
              <a:gd name="connsiteX30" fmla="*/ 3335041 w 5029697"/>
              <a:gd name="connsiteY30" fmla="*/ 922591 h 2872836"/>
              <a:gd name="connsiteX31" fmla="*/ 1692275 w 5029697"/>
              <a:gd name="connsiteY31" fmla="*/ 922591 h 2872836"/>
              <a:gd name="connsiteX32" fmla="*/ 0 w 5029697"/>
              <a:gd name="connsiteY32" fmla="*/ 0 h 2872836"/>
              <a:gd name="connsiteX33" fmla="*/ 1642766 w 5029697"/>
              <a:gd name="connsiteY33" fmla="*/ 0 h 2872836"/>
              <a:gd name="connsiteX34" fmla="*/ 1642766 w 5029697"/>
              <a:gd name="connsiteY34" fmla="*/ 922591 h 2872836"/>
              <a:gd name="connsiteX35" fmla="*/ 0 w 5029697"/>
              <a:gd name="connsiteY35" fmla="*/ 922591 h 2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029697" h="2872836">
                <a:moveTo>
                  <a:pt x="3386931" y="1950245"/>
                </a:moveTo>
                <a:lnTo>
                  <a:pt x="5029697" y="1950245"/>
                </a:lnTo>
                <a:lnTo>
                  <a:pt x="5029697" y="2872836"/>
                </a:lnTo>
                <a:lnTo>
                  <a:pt x="3386931" y="2872836"/>
                </a:lnTo>
                <a:close/>
                <a:moveTo>
                  <a:pt x="1692275" y="1950245"/>
                </a:moveTo>
                <a:lnTo>
                  <a:pt x="3335041" y="1950245"/>
                </a:lnTo>
                <a:lnTo>
                  <a:pt x="3335041" y="2872836"/>
                </a:lnTo>
                <a:lnTo>
                  <a:pt x="1692275" y="2872836"/>
                </a:lnTo>
                <a:close/>
                <a:moveTo>
                  <a:pt x="0" y="1950245"/>
                </a:moveTo>
                <a:lnTo>
                  <a:pt x="1642766" y="1950245"/>
                </a:lnTo>
                <a:lnTo>
                  <a:pt x="1642766" y="2872836"/>
                </a:lnTo>
                <a:lnTo>
                  <a:pt x="0" y="2872836"/>
                </a:lnTo>
                <a:close/>
                <a:moveTo>
                  <a:pt x="3386931" y="971551"/>
                </a:moveTo>
                <a:lnTo>
                  <a:pt x="5029697" y="971551"/>
                </a:lnTo>
                <a:lnTo>
                  <a:pt x="5029697" y="1894142"/>
                </a:lnTo>
                <a:lnTo>
                  <a:pt x="3386931" y="1894142"/>
                </a:lnTo>
                <a:close/>
                <a:moveTo>
                  <a:pt x="1692275" y="971551"/>
                </a:moveTo>
                <a:lnTo>
                  <a:pt x="3335041" y="971551"/>
                </a:lnTo>
                <a:lnTo>
                  <a:pt x="3335041" y="1894142"/>
                </a:lnTo>
                <a:lnTo>
                  <a:pt x="1692275" y="1894142"/>
                </a:lnTo>
                <a:close/>
                <a:moveTo>
                  <a:pt x="0" y="971551"/>
                </a:moveTo>
                <a:lnTo>
                  <a:pt x="1642766" y="971551"/>
                </a:lnTo>
                <a:lnTo>
                  <a:pt x="1642766" y="1894142"/>
                </a:lnTo>
                <a:lnTo>
                  <a:pt x="0" y="1894142"/>
                </a:lnTo>
                <a:close/>
                <a:moveTo>
                  <a:pt x="3386931" y="0"/>
                </a:moveTo>
                <a:lnTo>
                  <a:pt x="5029697" y="0"/>
                </a:lnTo>
                <a:lnTo>
                  <a:pt x="5029697" y="922591"/>
                </a:lnTo>
                <a:lnTo>
                  <a:pt x="3386931" y="922591"/>
                </a:lnTo>
                <a:close/>
                <a:moveTo>
                  <a:pt x="1692275" y="0"/>
                </a:moveTo>
                <a:lnTo>
                  <a:pt x="3335041" y="0"/>
                </a:lnTo>
                <a:lnTo>
                  <a:pt x="3335041" y="922591"/>
                </a:lnTo>
                <a:lnTo>
                  <a:pt x="1692275" y="922591"/>
                </a:lnTo>
                <a:close/>
                <a:moveTo>
                  <a:pt x="0" y="0"/>
                </a:moveTo>
                <a:lnTo>
                  <a:pt x="1642766" y="0"/>
                </a:lnTo>
                <a:lnTo>
                  <a:pt x="1642766" y="922591"/>
                </a:lnTo>
                <a:lnTo>
                  <a:pt x="0" y="922591"/>
                </a:lnTo>
                <a:close/>
              </a:path>
            </a:pathLst>
          </a:cu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ru-RU" dirty="0"/>
              <a:t>Вставьте</a:t>
            </a:r>
            <a:br>
              <a:rPr lang="ru-RU" dirty="0"/>
            </a:br>
            <a:r>
              <a:rPr lang="ru-RU" dirty="0"/>
              <a:t>скриншот</a:t>
            </a:r>
          </a:p>
        </p:txBody>
      </p:sp>
    </p:spTree>
    <p:extLst>
      <p:ext uri="{BB962C8B-B14F-4D97-AF65-F5344CB8AC3E}">
        <p14:creationId xmlns:p14="http://schemas.microsoft.com/office/powerpoint/2010/main" xmlns="" val="325353307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527" userDrawn="1">
          <p15:clr>
            <a:srgbClr val="A4A3A4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фото и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xmlns="" id="{41F6637E-FA25-4ED5-9B39-BB5355F4697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1292663"/>
            <a:ext cx="5003800" cy="4304219"/>
          </a:xfrm>
          <a:custGeom>
            <a:avLst/>
            <a:gdLst>
              <a:gd name="connsiteX0" fmla="*/ 0 w 5003800"/>
              <a:gd name="connsiteY0" fmla="*/ 0 h 4304219"/>
              <a:gd name="connsiteX1" fmla="*/ 4945478 w 5003800"/>
              <a:gd name="connsiteY1" fmla="*/ 0 h 4304219"/>
              <a:gd name="connsiteX2" fmla="*/ 5003800 w 5003800"/>
              <a:gd name="connsiteY2" fmla="*/ 58322 h 4304219"/>
              <a:gd name="connsiteX3" fmla="*/ 5003800 w 5003800"/>
              <a:gd name="connsiteY3" fmla="*/ 4245897 h 4304219"/>
              <a:gd name="connsiteX4" fmla="*/ 4945478 w 5003800"/>
              <a:gd name="connsiteY4" fmla="*/ 4304219 h 4304219"/>
              <a:gd name="connsiteX5" fmla="*/ 0 w 5003800"/>
              <a:gd name="connsiteY5" fmla="*/ 4304219 h 4304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03800" h="4304219">
                <a:moveTo>
                  <a:pt x="0" y="0"/>
                </a:moveTo>
                <a:lnTo>
                  <a:pt x="4945478" y="0"/>
                </a:lnTo>
                <a:cubicBezTo>
                  <a:pt x="4977688" y="0"/>
                  <a:pt x="5003800" y="26112"/>
                  <a:pt x="5003800" y="58322"/>
                </a:cubicBezTo>
                <a:lnTo>
                  <a:pt x="5003800" y="4245897"/>
                </a:lnTo>
                <a:cubicBezTo>
                  <a:pt x="5003800" y="4278107"/>
                  <a:pt x="4977688" y="4304219"/>
                  <a:pt x="4945478" y="4304219"/>
                </a:cubicBezTo>
                <a:lnTo>
                  <a:pt x="0" y="4304219"/>
                </a:lnTo>
                <a:close/>
              </a:path>
            </a:pathLst>
          </a:cu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ru-RU" dirty="0"/>
              <a:t>Фотография</a:t>
            </a:r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25355F3C-E6E3-4C63-B953-DD5EB36C0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03E8EC5-9DB4-4A6C-A7A6-D4BF7DFE28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92200" y="6620603"/>
            <a:ext cx="236538" cy="153888"/>
          </a:xfrm>
        </p:spPr>
        <p:txBody>
          <a:bodyPr/>
          <a:lstStyle/>
          <a:p>
            <a:fld id="{B6AA8A74-8566-41AB-BE36-77E5736D8C67}" type="slidenum">
              <a:rPr lang="ru-RU" smtClean="0"/>
              <a:pPr/>
              <a:t>‹#›</a:t>
            </a:fld>
            <a:endParaRPr lang="ru-RU" sz="1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B5CBE75-DB49-402A-A589-8CF0928E92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28738" y="6649906"/>
            <a:ext cx="9710420" cy="110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kumimoji="0" lang="ru-RU" sz="800" b="0" i="1" u="none" strike="noStrike" kern="1200" cap="none" spc="0" normalizeH="0" baseline="0" dirty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10582661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527" userDrawn="1">
          <p15:clr>
            <a:srgbClr val="A4A3A4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фото и текстом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F5045974-98BC-4F9A-898B-5BB22DDB341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94988" y="1292662"/>
            <a:ext cx="5001012" cy="4304219"/>
          </a:xfrm>
          <a:custGeom>
            <a:avLst/>
            <a:gdLst>
              <a:gd name="connsiteX0" fmla="*/ 58322 w 5001012"/>
              <a:gd name="connsiteY0" fmla="*/ 0 h 4304219"/>
              <a:gd name="connsiteX1" fmla="*/ 5001012 w 5001012"/>
              <a:gd name="connsiteY1" fmla="*/ 0 h 4304219"/>
              <a:gd name="connsiteX2" fmla="*/ 5001012 w 5001012"/>
              <a:gd name="connsiteY2" fmla="*/ 1 h 4304219"/>
              <a:gd name="connsiteX3" fmla="*/ 5001012 w 5001012"/>
              <a:gd name="connsiteY3" fmla="*/ 4304219 h 4304219"/>
              <a:gd name="connsiteX4" fmla="*/ 58322 w 5001012"/>
              <a:gd name="connsiteY4" fmla="*/ 4304219 h 4304219"/>
              <a:gd name="connsiteX5" fmla="*/ 0 w 5001012"/>
              <a:gd name="connsiteY5" fmla="*/ 4245897 h 4304219"/>
              <a:gd name="connsiteX6" fmla="*/ 0 w 5001012"/>
              <a:gd name="connsiteY6" fmla="*/ 58322 h 4304219"/>
              <a:gd name="connsiteX7" fmla="*/ 58322 w 5001012"/>
              <a:gd name="connsiteY7" fmla="*/ 0 h 4304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1012" h="4304219">
                <a:moveTo>
                  <a:pt x="58322" y="0"/>
                </a:moveTo>
                <a:lnTo>
                  <a:pt x="5001012" y="0"/>
                </a:lnTo>
                <a:lnTo>
                  <a:pt x="5001012" y="1"/>
                </a:lnTo>
                <a:lnTo>
                  <a:pt x="5001012" y="4304219"/>
                </a:lnTo>
                <a:lnTo>
                  <a:pt x="58322" y="4304219"/>
                </a:lnTo>
                <a:cubicBezTo>
                  <a:pt x="26112" y="4304219"/>
                  <a:pt x="0" y="4278107"/>
                  <a:pt x="0" y="4245897"/>
                </a:cubicBezTo>
                <a:lnTo>
                  <a:pt x="0" y="58322"/>
                </a:lnTo>
                <a:cubicBezTo>
                  <a:pt x="0" y="26112"/>
                  <a:pt x="26112" y="0"/>
                  <a:pt x="58322" y="0"/>
                </a:cubicBezTo>
                <a:close/>
              </a:path>
            </a:pathLst>
          </a:cu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lang="ru-RU" sz="1400" dirty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ru-RU" dirty="0"/>
              <a:t>Фотография</a:t>
            </a:r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25355F3C-E6E3-4C63-B953-DD5EB36C0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03E8EC5-9DB4-4A6C-A7A6-D4BF7DFE28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92200" y="6620603"/>
            <a:ext cx="236538" cy="153888"/>
          </a:xfrm>
        </p:spPr>
        <p:txBody>
          <a:bodyPr/>
          <a:lstStyle/>
          <a:p>
            <a:fld id="{B6AA8A74-8566-41AB-BE36-77E5736D8C67}" type="slidenum">
              <a:rPr lang="ru-RU" smtClean="0"/>
              <a:pPr/>
              <a:t>‹#›</a:t>
            </a:fld>
            <a:endParaRPr lang="ru-RU" sz="1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B5CBE75-DB49-402A-A589-8CF0928E92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28738" y="6649906"/>
            <a:ext cx="9710420" cy="110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kumimoji="0" lang="ru-RU" sz="800" b="0" i="1" u="none" strike="noStrike" kern="1200" cap="none" spc="0" normalizeH="0" baseline="0" dirty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99112891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527" userDrawn="1">
          <p15:clr>
            <a:srgbClr val="A4A3A4"/>
          </p15:clr>
        </p15:guide>
      </p15:sldGuideLst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то на весь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xmlns="" id="{F9063BE5-C071-41FD-B46E-66E593A0114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92201" y="1292662"/>
            <a:ext cx="10007600" cy="4333523"/>
          </a:xfrm>
          <a:prstGeom prst="roundRect">
            <a:avLst>
              <a:gd name="adj" fmla="val 1281"/>
            </a:avLst>
          </a:pr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sz="140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ru-RU" dirty="0"/>
              <a:t>Фотография</a:t>
            </a:r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25355F3C-E6E3-4C63-B953-DD5EB36C0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03E8EC5-9DB4-4A6C-A7A6-D4BF7DFE28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92200" y="6620603"/>
            <a:ext cx="236538" cy="153888"/>
          </a:xfrm>
        </p:spPr>
        <p:txBody>
          <a:bodyPr/>
          <a:lstStyle/>
          <a:p>
            <a:fld id="{B6AA8A74-8566-41AB-BE36-77E5736D8C67}" type="slidenum">
              <a:rPr lang="ru-RU" smtClean="0"/>
              <a:pPr/>
              <a:t>‹#›</a:t>
            </a:fld>
            <a:endParaRPr lang="ru-RU" sz="1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B5CBE75-DB49-402A-A589-8CF0928E92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28738" y="6649906"/>
            <a:ext cx="9710420" cy="110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kumimoji="0" lang="ru-RU" sz="800" b="0" i="1" u="none" strike="noStrike" kern="1200" cap="none" spc="0" normalizeH="0" baseline="0" dirty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96075107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527" userDrawn="1">
          <p15:clr>
            <a:srgbClr val="A4A3A4"/>
          </p15:clr>
        </p15:guide>
      </p15:sldGuideLst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а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8E59C2CC-921F-4753-9DC7-FC2BE6957830}"/>
              </a:ext>
            </a:extLst>
          </p:cNvPr>
          <p:cNvGrpSpPr/>
          <p:nvPr userDrawn="1"/>
        </p:nvGrpSpPr>
        <p:grpSpPr>
          <a:xfrm>
            <a:off x="5024978" y="3109229"/>
            <a:ext cx="2418064" cy="3748771"/>
            <a:chOff x="5024978" y="3109229"/>
            <a:chExt cx="2418064" cy="3748771"/>
          </a:xfrm>
        </p:grpSpPr>
        <p:sp>
          <p:nvSpPr>
            <p:cNvPr id="6" name="Parallelogram 5">
              <a:extLst>
                <a:ext uri="{FF2B5EF4-FFF2-40B4-BE49-F238E27FC236}">
                  <a16:creationId xmlns:a16="http://schemas.microsoft.com/office/drawing/2014/main" xmlns="" id="{C1CEA0B8-7D76-4D8C-8A78-FA3F5117AD1A}"/>
                </a:ext>
              </a:extLst>
            </p:cNvPr>
            <p:cNvSpPr/>
            <p:nvPr/>
          </p:nvSpPr>
          <p:spPr>
            <a:xfrm>
              <a:off x="5352638" y="3109229"/>
              <a:ext cx="2090404" cy="3748771"/>
            </a:xfrm>
            <a:prstGeom prst="parallelogram">
              <a:avLst>
                <a:gd name="adj" fmla="val 42841"/>
              </a:avLst>
            </a:prstGeom>
            <a:gradFill>
              <a:gsLst>
                <a:gs pos="0">
                  <a:schemeClr val="accent1">
                    <a:alpha val="40000"/>
                  </a:schemeClr>
                </a:gs>
                <a:gs pos="83000">
                  <a:schemeClr val="accent1">
                    <a:alpha val="0"/>
                  </a:schemeClr>
                </a:gs>
              </a:gsLst>
              <a:lin ang="16200000" scaled="0"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xmlns="" id="{BBF0B4BB-2F79-45A7-BD1C-2AB0ACFF25C0}"/>
                </a:ext>
              </a:extLst>
            </p:cNvPr>
            <p:cNvSpPr/>
            <p:nvPr/>
          </p:nvSpPr>
          <p:spPr>
            <a:xfrm>
              <a:off x="5024978" y="3109229"/>
              <a:ext cx="2090404" cy="3748771"/>
            </a:xfrm>
            <a:prstGeom prst="parallelogram">
              <a:avLst>
                <a:gd name="adj" fmla="val 43069"/>
              </a:avLst>
            </a:prstGeom>
            <a:gradFill>
              <a:gsLst>
                <a:gs pos="0">
                  <a:schemeClr val="accent1">
                    <a:alpha val="20000"/>
                  </a:schemeClr>
                </a:gs>
                <a:gs pos="63000">
                  <a:schemeClr val="accent1">
                    <a:alpha val="0"/>
                  </a:schemeClr>
                </a:gs>
              </a:gsLst>
              <a:lin ang="16200000" scaled="0"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xmlns="" id="{FB2E4D1C-5BCE-442C-A13D-F006CA583CC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545582" y="0"/>
            <a:ext cx="5646418" cy="6858000"/>
          </a:xfrm>
          <a:custGeom>
            <a:avLst/>
            <a:gdLst>
              <a:gd name="connsiteX0" fmla="*/ 1636395 w 5646418"/>
              <a:gd name="connsiteY0" fmla="*/ 0 h 6858000"/>
              <a:gd name="connsiteX1" fmla="*/ 5646418 w 5646418"/>
              <a:gd name="connsiteY1" fmla="*/ 0 h 6858000"/>
              <a:gd name="connsiteX2" fmla="*/ 5646418 w 5646418"/>
              <a:gd name="connsiteY2" fmla="*/ 6858000 h 6858000"/>
              <a:gd name="connsiteX3" fmla="*/ 0 w 564641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46418" h="6858000">
                <a:moveTo>
                  <a:pt x="1636395" y="0"/>
                </a:moveTo>
                <a:lnTo>
                  <a:pt x="5646418" y="0"/>
                </a:lnTo>
                <a:lnTo>
                  <a:pt x="5646418" y="6858000"/>
                </a:lnTo>
                <a:lnTo>
                  <a:pt x="0" y="6858000"/>
                </a:lnTo>
                <a:close/>
              </a:path>
            </a:pathLst>
          </a:cu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sz="1400" dirty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ru-RU" dirty="0"/>
              <a:t>Фотография</a:t>
            </a:r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25355F3C-E6E3-4C63-B953-DD5EB36C0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3" y="290209"/>
            <a:ext cx="6607619" cy="332399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03E8EC5-9DB4-4A6C-A7A6-D4BF7DFE28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92200" y="6620603"/>
            <a:ext cx="236538" cy="153888"/>
          </a:xfrm>
        </p:spPr>
        <p:txBody>
          <a:bodyPr/>
          <a:lstStyle/>
          <a:p>
            <a:fld id="{B6AA8A74-8566-41AB-BE36-77E5736D8C67}" type="slidenum">
              <a:rPr lang="ru-RU" smtClean="0"/>
              <a:pPr/>
              <a:t>‹#›</a:t>
            </a:fld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xmlns="" val="3090971930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527" userDrawn="1">
          <p15:clr>
            <a:srgbClr val="A4A3A4"/>
          </p15:clr>
        </p15:guide>
      </p15:sldGuideLst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акты без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xmlns="" id="{FC411482-A01D-4D41-9049-435751A034B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3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435" b="6961"/>
          <a:stretch/>
        </p:blipFill>
        <p:spPr>
          <a:xfrm>
            <a:off x="6915150" y="1075601"/>
            <a:ext cx="5276850" cy="5782399"/>
          </a:xfrm>
          <a:prstGeom prst="rect">
            <a:avLst/>
          </a:prstGeom>
        </p:spPr>
      </p:pic>
      <p:sp>
        <p:nvSpPr>
          <p:cNvPr id="6" name="Прямоугольник 2">
            <a:extLst>
              <a:ext uri="{FF2B5EF4-FFF2-40B4-BE49-F238E27FC236}">
                <a16:creationId xmlns:a16="http://schemas.microsoft.com/office/drawing/2014/main" xmlns="" id="{CD4A95A7-CC45-4AFB-96BE-6972E37907F7}"/>
              </a:ext>
            </a:extLst>
          </p:cNvPr>
          <p:cNvSpPr/>
          <p:nvPr userDrawn="1"/>
        </p:nvSpPr>
        <p:spPr>
          <a:xfrm>
            <a:off x="6725275" y="352425"/>
            <a:ext cx="5466725" cy="6505575"/>
          </a:xfrm>
          <a:prstGeom prst="rect">
            <a:avLst/>
          </a:prstGeom>
          <a:solidFill>
            <a:schemeClr val="bg1">
              <a:alpha val="79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clid Circular A"/>
              <a:ea typeface="+mn-ea"/>
              <a:cs typeface="+mn-cs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xmlns="" id="{452E7292-5408-4D63-A23B-9FAE935529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21000"/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8705" r="8705"/>
          <a:stretch/>
        </p:blipFill>
        <p:spPr>
          <a:xfrm>
            <a:off x="21716" y="61913"/>
            <a:ext cx="12192000" cy="6381750"/>
          </a:xfrm>
          <a:prstGeom prst="rect">
            <a:avLst/>
          </a:prstGeom>
        </p:spPr>
      </p:pic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25355F3C-E6E3-4C63-B953-DD5EB36C0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3" y="290209"/>
            <a:ext cx="6607619" cy="332399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03E8EC5-9DB4-4A6C-A7A6-D4BF7DFE28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92200" y="6620603"/>
            <a:ext cx="236538" cy="153888"/>
          </a:xfrm>
        </p:spPr>
        <p:txBody>
          <a:bodyPr/>
          <a:lstStyle/>
          <a:p>
            <a:fld id="{B6AA8A74-8566-41AB-BE36-77E5736D8C67}" type="slidenum">
              <a:rPr lang="ru-RU" smtClean="0"/>
              <a:pPr/>
              <a:t>‹#›</a:t>
            </a:fld>
            <a:endParaRPr lang="ru-RU" sz="1000" dirty="0"/>
          </a:p>
        </p:txBody>
      </p:sp>
      <p:pic>
        <p:nvPicPr>
          <p:cNvPr id="9" name="Рисунок 3">
            <a:extLst>
              <a:ext uri="{FF2B5EF4-FFF2-40B4-BE49-F238E27FC236}">
                <a16:creationId xmlns:a16="http://schemas.microsoft.com/office/drawing/2014/main" xmlns="" id="{57AE9D31-0623-416B-A401-425C073177A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9932106" y="311312"/>
            <a:ext cx="1176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26032603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527" userDrawn="1">
          <p15:clr>
            <a:srgbClr val="A4A3A4"/>
          </p15:clr>
        </p15:guide>
      </p15:sldGuideLst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лайд с вопросом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:a16="http://schemas.microsoft.com/office/drawing/2014/main" xmlns="" id="{436381B5-2874-4CCA-A61B-B4BDD05B9CA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 anchor="t">
            <a:noAutofit/>
          </a:bodyPr>
          <a:lstStyle>
            <a:lvl1pPr marL="0" indent="0" algn="ctr">
              <a:buNone/>
              <a:defRPr lang="ru-RU" sz="1400" dirty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ru-RU" dirty="0"/>
              <a:t>Фотография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xmlns="" id="{2C0D8309-28B8-4E0E-B60C-F6DF2EAA124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1" y="1446892"/>
            <a:ext cx="12192001" cy="4574495"/>
          </a:xfrm>
          <a:prstGeom prst="rect">
            <a:avLst/>
          </a:prstGeom>
          <a:solidFill>
            <a:schemeClr val="accent1">
              <a:alpha val="8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US" sz="1800" smtClean="0">
                <a:solidFill>
                  <a:schemeClr val="lt1">
                    <a:alpha val="0"/>
                  </a:schemeClr>
                </a:solidFill>
              </a:defRPr>
            </a:lvl1pPr>
            <a:lvl2pPr>
              <a:defRPr lang="en-US" sz="1800" smtClean="0">
                <a:solidFill>
                  <a:schemeClr val="lt1"/>
                </a:solidFill>
              </a:defRPr>
            </a:lvl2pPr>
            <a:lvl3pPr>
              <a:defRPr lang="en-US" sz="180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ru-RU">
                <a:solidFill>
                  <a:schemeClr val="lt1"/>
                </a:solidFill>
              </a:defRPr>
            </a:lvl5pPr>
          </a:lstStyle>
          <a:p>
            <a:pPr marL="0" lvl="0" algn="ctr"/>
            <a:r>
              <a:rPr lang="ru-RU" dirty="0"/>
              <a:t>-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xmlns="" id="{E368F232-4EDA-4308-9BC4-CE2AD87F14E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52850" y="1951038"/>
            <a:ext cx="4686300" cy="3323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2pPr>
            <a:lvl3pPr marL="9144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3pPr>
            <a:lvl4pPr marL="13716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4pPr>
            <a:lvl5pPr marL="18288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Вопрос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23F6F0B4-EAF1-432E-AB16-AA9627F1D7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81200" y="3287895"/>
            <a:ext cx="8229600" cy="892488"/>
          </a:xfrm>
        </p:spPr>
        <p:txBody>
          <a:bodyPr anchor="ctr"/>
          <a:lstStyle>
            <a:lvl1pPr algn="ctr">
              <a:lnSpc>
                <a:spcPts val="3600"/>
              </a:lnSpc>
              <a:defRPr sz="2800" cap="all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Вопрос с большим количеством текста в несколько строк</a:t>
            </a:r>
          </a:p>
        </p:txBody>
      </p:sp>
    </p:spTree>
    <p:extLst>
      <p:ext uri="{BB962C8B-B14F-4D97-AF65-F5344CB8AC3E}">
        <p14:creationId xmlns:p14="http://schemas.microsoft.com/office/powerpoint/2010/main" xmlns="" val="3974826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ный с фото спикер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29">
            <a:extLst>
              <a:ext uri="{FF2B5EF4-FFF2-40B4-BE49-F238E27FC236}">
                <a16:creationId xmlns:a16="http://schemas.microsoft.com/office/drawing/2014/main" xmlns="" id="{0834A1E9-DEA2-4810-98C1-4864B91A127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944"/>
            </a:avLst>
          </a:prstGeom>
          <a:gradFill>
            <a:gsLst>
              <a:gs pos="0">
                <a:schemeClr val="tx2"/>
              </a:gs>
              <a:gs pos="100000">
                <a:schemeClr val="tx2">
                  <a:alpha val="0"/>
                </a:schemeClr>
              </a:gs>
            </a:gsLst>
            <a:lin ang="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5" name="Прямая соединительная линия 30">
            <a:extLst>
              <a:ext uri="{FF2B5EF4-FFF2-40B4-BE49-F238E27FC236}">
                <a16:creationId xmlns:a16="http://schemas.microsoft.com/office/drawing/2014/main" xmlns="" id="{F132133A-891C-4552-A97F-33204B2F7CB0}"/>
              </a:ext>
            </a:extLst>
          </p:cNvPr>
          <p:cNvCxnSpPr>
            <a:cxnSpLocks/>
          </p:cNvCxnSpPr>
          <p:nvPr userDrawn="1"/>
        </p:nvCxnSpPr>
        <p:spPr>
          <a:xfrm>
            <a:off x="914400" y="1402080"/>
            <a:ext cx="0" cy="348234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D1D79935-82BE-423B-BC88-EC03A5F2D4D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36466" y="1341120"/>
            <a:ext cx="505707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3200" kern="120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Font typeface="Arial" panose="020B0604020202020204" pitchFamily="34" charset="0"/>
              <a:buNone/>
              <a:defRPr lang="en-US" sz="3200" kern="120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2pPr>
            <a:lvl3pPr marL="914400" indent="0">
              <a:buFont typeface="Arial" panose="020B0604020202020204" pitchFamily="34" charset="0"/>
              <a:buNone/>
              <a:defRPr lang="en-US" sz="3200" kern="120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371600" indent="0">
              <a:buFont typeface="Arial" panose="020B0604020202020204" pitchFamily="34" charset="0"/>
              <a:buNone/>
              <a:defRPr lang="en-US" sz="3200" kern="120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4pPr>
            <a:lvl5pPr marL="1828800" indent="0">
              <a:buFont typeface="Arial" panose="020B0604020202020204" pitchFamily="34" charset="0"/>
              <a:buNone/>
              <a:defRPr lang="ru-RU" sz="32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ФИО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xmlns="" id="{DEAB0D41-54FA-455A-B04F-360320D6BD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36466" y="1833563"/>
            <a:ext cx="505707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ru-RU" sz="1600" kern="1200" dirty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Font typeface="Arial" panose="020B0604020202020204" pitchFamily="34" charset="0"/>
              <a:buNone/>
              <a:defRPr lang="en-US" sz="3200" kern="120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2pPr>
            <a:lvl3pPr marL="914400" indent="0">
              <a:buFont typeface="Arial" panose="020B0604020202020204" pitchFamily="34" charset="0"/>
              <a:buNone/>
              <a:defRPr lang="en-US" sz="3200" kern="120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371600" indent="0">
              <a:buFont typeface="Arial" panose="020B0604020202020204" pitchFamily="34" charset="0"/>
              <a:buNone/>
              <a:defRPr lang="en-US" sz="3200" kern="120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4pPr>
            <a:lvl5pPr marL="1828800" indent="0">
              <a:buFont typeface="Arial" panose="020B0604020202020204" pitchFamily="34" charset="0"/>
              <a:buNone/>
              <a:defRPr lang="ru-RU" sz="32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Должность</a:t>
            </a: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xmlns="" id="{920C9937-63C3-4E89-8622-8FB346561E0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2561" y="4955043"/>
            <a:ext cx="5259821" cy="2077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200" kern="1200" dirty="0" smtClean="0">
                <a:solidFill>
                  <a:schemeClr val="bg2"/>
                </a:solidFill>
                <a:latin typeface="Euclid Circular A Light" panose="020B0304000000000000" pitchFamily="34" charset="-52"/>
                <a:ea typeface="Euclid Circular A Light" panose="020B0304000000000000" pitchFamily="34" charset="-52"/>
                <a:cs typeface="+mn-cs"/>
              </a:defRPr>
            </a:lvl2pPr>
            <a:lvl3pPr marL="9144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ru-RU" sz="150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Название мероприятия</a:t>
            </a:r>
            <a:endParaRPr lang="en-US" dirty="0"/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xmlns="" id="{8C5D5843-46DE-4D8B-BA27-CEC322CDA7C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02561" y="5253491"/>
            <a:ext cx="5259821" cy="1661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en-US" sz="1200" kern="1200" dirty="0" smtClean="0">
                <a:solidFill>
                  <a:schemeClr val="bg2"/>
                </a:solidFill>
                <a:latin typeface="Euclid Circular B Light" panose="020B0304000000000000" pitchFamily="34" charset="-52"/>
                <a:ea typeface="Euclid Circular B Light" panose="020B0304000000000000" pitchFamily="34" charset="-52"/>
                <a:cs typeface="+mn-cs"/>
              </a:defRPr>
            </a:lvl1pPr>
            <a:lvl2pPr marL="457200" indent="0">
              <a:buNone/>
              <a:defRPr lang="en-US" sz="1200" kern="1200" dirty="0" smtClean="0">
                <a:solidFill>
                  <a:schemeClr val="bg2"/>
                </a:solidFill>
                <a:latin typeface="Euclid Circular A Light" panose="020B0304000000000000" pitchFamily="34" charset="-52"/>
                <a:ea typeface="Euclid Circular A Light" panose="020B0304000000000000" pitchFamily="34" charset="-52"/>
                <a:cs typeface="+mn-cs"/>
              </a:defRPr>
            </a:lvl2pPr>
            <a:lvl3pPr marL="9144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ru-RU" sz="150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Дата</a:t>
            </a:r>
            <a:endParaRPr lang="en-US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xmlns="" id="{F40A111E-33E1-44D3-8428-8D9283B2337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548960" y="433951"/>
            <a:ext cx="4550840" cy="6424049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lang="ru-RU" sz="1800" dirty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ru-RU" dirty="0"/>
              <a:t>Фотография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A3CFDCE0-2466-4487-9C1B-CE8ABA894EAF}"/>
              </a:ext>
            </a:extLst>
          </p:cNvPr>
          <p:cNvCxnSpPr/>
          <p:nvPr userDrawn="1"/>
        </p:nvCxnSpPr>
        <p:spPr>
          <a:xfrm>
            <a:off x="2887278" y="497955"/>
            <a:ext cx="0" cy="472914"/>
          </a:xfrm>
          <a:prstGeom prst="line">
            <a:avLst/>
          </a:prstGeom>
          <a:ln w="127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" name="Рисунок 71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D657CC0C-A31F-4688-B754-8F96AEFF50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10430" y="489643"/>
            <a:ext cx="2397144" cy="361451"/>
          </a:xfrm>
          <a:prstGeom prst="rect">
            <a:avLst/>
          </a:prstGeom>
        </p:spPr>
      </p:pic>
      <p:pic>
        <p:nvPicPr>
          <p:cNvPr id="2" name="Рисунок 3">
            <a:extLst>
              <a:ext uri="{FF2B5EF4-FFF2-40B4-BE49-F238E27FC236}">
                <a16:creationId xmlns:a16="http://schemas.microsoft.com/office/drawing/2014/main" xmlns="" id="{17330CB3-1F6E-3A0B-3CF0-96B460AB127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12875" y="498549"/>
            <a:ext cx="1541744" cy="471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6011267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лайд с вопросом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:a16="http://schemas.microsoft.com/office/drawing/2014/main" xmlns="" id="{2A2426C6-F07B-4ACF-9D84-58B60D24F99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446892"/>
            <a:ext cx="12192000" cy="4574495"/>
          </a:xfrm>
          <a:prstGeom prst="rect">
            <a:avLst/>
          </a:pr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 anchor="t">
            <a:noAutofit/>
          </a:bodyPr>
          <a:lstStyle>
            <a:lvl1pPr marL="0" indent="0" algn="ctr">
              <a:buNone/>
              <a:defRPr lang="ru-RU" sz="1400" dirty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ru-RU" dirty="0"/>
              <a:t>Фотография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xmlns="" id="{CF578032-4858-4A85-A6CE-C1B334B2953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1" y="1446892"/>
            <a:ext cx="12192001" cy="4574495"/>
          </a:xfrm>
          <a:prstGeom prst="rect">
            <a:avLst/>
          </a:prstGeom>
          <a:solidFill>
            <a:schemeClr val="accent1">
              <a:alpha val="8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US" sz="1800" smtClean="0">
                <a:solidFill>
                  <a:schemeClr val="lt1">
                    <a:alpha val="0"/>
                  </a:schemeClr>
                </a:solidFill>
              </a:defRPr>
            </a:lvl1pPr>
            <a:lvl2pPr>
              <a:defRPr lang="en-US" sz="1800" smtClean="0">
                <a:solidFill>
                  <a:schemeClr val="lt1"/>
                </a:solidFill>
              </a:defRPr>
            </a:lvl2pPr>
            <a:lvl3pPr>
              <a:defRPr lang="en-US" sz="180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ru-RU">
                <a:solidFill>
                  <a:schemeClr val="lt1"/>
                </a:solidFill>
              </a:defRPr>
            </a:lvl5pPr>
          </a:lstStyle>
          <a:p>
            <a:pPr marL="0" lvl="0" algn="ctr"/>
            <a:r>
              <a:rPr lang="ru-RU" dirty="0"/>
              <a:t>-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B706E94-AE5D-435C-BFA6-B89A1C8726C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52850" y="750888"/>
            <a:ext cx="4686300" cy="3877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2"/>
                </a:solidFill>
                <a:latin typeface="+mj-lt"/>
              </a:defRPr>
            </a:lvl1pPr>
            <a:lvl2pPr marL="4572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2pPr>
            <a:lvl3pPr marL="9144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3pPr>
            <a:lvl4pPr marL="13716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4pPr>
            <a:lvl5pPr marL="18288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Вопрос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6A159CEF-90A6-4569-9B57-0757D037C8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81200" y="3287895"/>
            <a:ext cx="8229600" cy="892488"/>
          </a:xfrm>
        </p:spPr>
        <p:txBody>
          <a:bodyPr anchor="ctr"/>
          <a:lstStyle>
            <a:lvl1pPr algn="ctr">
              <a:lnSpc>
                <a:spcPts val="3600"/>
              </a:lnSpc>
              <a:defRPr sz="2800" cap="all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вопрос с большим количеством текста в несколько строк</a:t>
            </a:r>
          </a:p>
        </p:txBody>
      </p:sp>
      <p:pic>
        <p:nvPicPr>
          <p:cNvPr id="2" name="Рисунок 3">
            <a:extLst>
              <a:ext uri="{FF2B5EF4-FFF2-40B4-BE49-F238E27FC236}">
                <a16:creationId xmlns:a16="http://schemas.microsoft.com/office/drawing/2014/main" xmlns="" id="{6442AF05-8D71-B28A-4BA8-B91636C952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12875" y="498549"/>
            <a:ext cx="1541744" cy="471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4948820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лайд с вопросом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9">
            <a:extLst>
              <a:ext uri="{FF2B5EF4-FFF2-40B4-BE49-F238E27FC236}">
                <a16:creationId xmlns:a16="http://schemas.microsoft.com/office/drawing/2014/main" xmlns="" id="{5714FDBB-C50A-4F9F-A96C-17853B9D35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alphaModFix amt="45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937" t="5444" r="16938" b="15134"/>
          <a:stretch/>
        </p:blipFill>
        <p:spPr>
          <a:xfrm>
            <a:off x="6745917" y="663073"/>
            <a:ext cx="5425440" cy="6194927"/>
          </a:xfrm>
          <a:prstGeom prst="rect">
            <a:avLst/>
          </a:prstGeom>
        </p:spPr>
      </p:pic>
      <p:sp>
        <p:nvSpPr>
          <p:cNvPr id="10" name="Прямоугольник 2">
            <a:extLst>
              <a:ext uri="{FF2B5EF4-FFF2-40B4-BE49-F238E27FC236}">
                <a16:creationId xmlns:a16="http://schemas.microsoft.com/office/drawing/2014/main" xmlns="" id="{6E97C4FE-CB97-4C1E-B4C4-ECC5269A7C19}"/>
              </a:ext>
            </a:extLst>
          </p:cNvPr>
          <p:cNvSpPr/>
          <p:nvPr userDrawn="1"/>
        </p:nvSpPr>
        <p:spPr>
          <a:xfrm>
            <a:off x="6725275" y="352425"/>
            <a:ext cx="5466725" cy="6505575"/>
          </a:xfrm>
          <a:prstGeom prst="rect">
            <a:avLst/>
          </a:prstGeom>
          <a:solidFill>
            <a:schemeClr val="bg1">
              <a:alpha val="79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clid Circular A"/>
              <a:ea typeface="+mn-ea"/>
              <a:cs typeface="+mn-cs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xmlns="" id="{8507CC24-3842-40FB-B371-67EEA4221B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alphaModFix amt="21000"/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8705" r="8705"/>
          <a:stretch/>
        </p:blipFill>
        <p:spPr>
          <a:xfrm>
            <a:off x="21716" y="61913"/>
            <a:ext cx="12192000" cy="638175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xmlns="" id="{6A159CEF-90A6-4569-9B57-0757D037C8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81200" y="3287895"/>
            <a:ext cx="8229600" cy="892488"/>
          </a:xfrm>
        </p:spPr>
        <p:txBody>
          <a:bodyPr anchor="ctr"/>
          <a:lstStyle>
            <a:lvl1pPr algn="ctr">
              <a:lnSpc>
                <a:spcPts val="3600"/>
              </a:lnSpc>
              <a:defRPr sz="2800" cap="all" baseline="0">
                <a:solidFill>
                  <a:schemeClr val="bg2"/>
                </a:solidFill>
              </a:defRPr>
            </a:lvl1pPr>
          </a:lstStyle>
          <a:p>
            <a:r>
              <a:rPr lang="ru-RU" dirty="0"/>
              <a:t>вопрос с большим количеством текста в несколько строк</a:t>
            </a:r>
          </a:p>
        </p:txBody>
      </p:sp>
      <p:pic>
        <p:nvPicPr>
          <p:cNvPr id="2" name="Рисунок 3">
            <a:extLst>
              <a:ext uri="{FF2B5EF4-FFF2-40B4-BE49-F238E27FC236}">
                <a16:creationId xmlns:a16="http://schemas.microsoft.com/office/drawing/2014/main" xmlns="" id="{D5CC00EB-2049-0047-5A98-0D212C2C1FE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912875" y="498549"/>
            <a:ext cx="1541744" cy="471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092888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роткая фраза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xmlns="" id="{1D5F857E-104E-4CB8-9B97-DFEEBCDC77A5}"/>
              </a:ext>
            </a:extLst>
          </p:cNvPr>
          <p:cNvSpPr/>
          <p:nvPr userDrawn="1"/>
        </p:nvSpPr>
        <p:spPr>
          <a:xfrm>
            <a:off x="-1" y="1141753"/>
            <a:ext cx="7354754" cy="4574495"/>
          </a:xfrm>
          <a:custGeom>
            <a:avLst/>
            <a:gdLst>
              <a:gd name="connsiteX0" fmla="*/ 0 w 7354754"/>
              <a:gd name="connsiteY0" fmla="*/ 0 h 4574495"/>
              <a:gd name="connsiteX1" fmla="*/ 7354754 w 7354754"/>
              <a:gd name="connsiteY1" fmla="*/ 0 h 4574495"/>
              <a:gd name="connsiteX2" fmla="*/ 6256130 w 7354754"/>
              <a:gd name="connsiteY2" fmla="*/ 4574495 h 4574495"/>
              <a:gd name="connsiteX3" fmla="*/ 0 w 7354754"/>
              <a:gd name="connsiteY3" fmla="*/ 4574495 h 4574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54754" h="4574495">
                <a:moveTo>
                  <a:pt x="0" y="0"/>
                </a:moveTo>
                <a:lnTo>
                  <a:pt x="7354754" y="0"/>
                </a:lnTo>
                <a:lnTo>
                  <a:pt x="6256130" y="4574495"/>
                </a:lnTo>
                <a:lnTo>
                  <a:pt x="0" y="4574495"/>
                </a:lnTo>
                <a:close/>
              </a:path>
            </a:pathLst>
          </a:cu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pic>
        <p:nvPicPr>
          <p:cNvPr id="11" name="Рисунок 82">
            <a:extLst>
              <a:ext uri="{FF2B5EF4-FFF2-40B4-BE49-F238E27FC236}">
                <a16:creationId xmlns:a16="http://schemas.microsoft.com/office/drawing/2014/main" xmlns="" id="{C9CA1AE7-E8C7-4A85-8AFC-AD924F33D6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1" r="23520" b="35217"/>
          <a:stretch/>
        </p:blipFill>
        <p:spPr>
          <a:xfrm>
            <a:off x="3579971" y="2120900"/>
            <a:ext cx="3595042" cy="3721889"/>
          </a:xfrm>
          <a:prstGeom prst="rect">
            <a:avLst/>
          </a:prstGeom>
        </p:spPr>
      </p:pic>
      <p:sp>
        <p:nvSpPr>
          <p:cNvPr id="8" name="Picture Placeholder 5">
            <a:extLst>
              <a:ext uri="{FF2B5EF4-FFF2-40B4-BE49-F238E27FC236}">
                <a16:creationId xmlns:a16="http://schemas.microsoft.com/office/drawing/2014/main" xmlns="" id="{FB2E4D1C-5BCE-442C-A13D-F006CA583CC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545582" y="0"/>
            <a:ext cx="5646418" cy="6858000"/>
          </a:xfrm>
          <a:custGeom>
            <a:avLst/>
            <a:gdLst>
              <a:gd name="connsiteX0" fmla="*/ 1636395 w 5646418"/>
              <a:gd name="connsiteY0" fmla="*/ 0 h 6858000"/>
              <a:gd name="connsiteX1" fmla="*/ 5646418 w 5646418"/>
              <a:gd name="connsiteY1" fmla="*/ 0 h 6858000"/>
              <a:gd name="connsiteX2" fmla="*/ 5646418 w 5646418"/>
              <a:gd name="connsiteY2" fmla="*/ 6858000 h 6858000"/>
              <a:gd name="connsiteX3" fmla="*/ 0 w 564641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46418" h="6858000">
                <a:moveTo>
                  <a:pt x="1636395" y="0"/>
                </a:moveTo>
                <a:lnTo>
                  <a:pt x="5646418" y="0"/>
                </a:lnTo>
                <a:lnTo>
                  <a:pt x="5646418" y="6858000"/>
                </a:lnTo>
                <a:lnTo>
                  <a:pt x="0" y="6858000"/>
                </a:lnTo>
                <a:close/>
              </a:path>
            </a:pathLst>
          </a:cu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sz="1400" dirty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ru-RU" dirty="0"/>
              <a:t>Фотография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03E8EC5-9DB4-4A6C-A7A6-D4BF7DFE28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92200" y="6620603"/>
            <a:ext cx="236538" cy="153888"/>
          </a:xfrm>
        </p:spPr>
        <p:txBody>
          <a:bodyPr/>
          <a:lstStyle/>
          <a:p>
            <a:fld id="{B6AA8A74-8566-41AB-BE36-77E5736D8C67}" type="slidenum">
              <a:rPr lang="ru-RU" smtClean="0"/>
              <a:pPr/>
              <a:t>‹#›</a:t>
            </a:fld>
            <a:endParaRPr lang="ru-RU" sz="1000" dirty="0"/>
          </a:p>
        </p:txBody>
      </p:sp>
      <p:sp>
        <p:nvSpPr>
          <p:cNvPr id="10" name="Заголовок 6">
            <a:extLst>
              <a:ext uri="{FF2B5EF4-FFF2-40B4-BE49-F238E27FC236}">
                <a16:creationId xmlns:a16="http://schemas.microsoft.com/office/drawing/2014/main" xmlns="" id="{F586D425-74B3-4E43-B34F-1174306171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2875003"/>
            <a:ext cx="4889500" cy="1107996"/>
          </a:xfrm>
        </p:spPr>
        <p:txBody>
          <a:bodyPr anchor="ctr"/>
          <a:lstStyle>
            <a:lvl1pPr>
              <a:defRPr sz="4000" cap="all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Крупная короткая фраза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6C067C3-07A2-49F7-98B6-8D64BBEE3E8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14400" y="2361099"/>
            <a:ext cx="4889500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en-US" sz="2400" kern="1200" cap="none" baseline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>
              <a:defRPr lang="en-US" sz="2400" kern="1200" cap="none" baseline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2pPr>
            <a:lvl3pPr>
              <a:defRPr lang="en-US" sz="2400" kern="1200" cap="none" baseline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3pPr>
            <a:lvl4pPr>
              <a:defRPr lang="en-US" sz="2400" kern="1200" cap="none" baseline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4pPr>
            <a:lvl5pPr>
              <a:defRPr lang="ru-RU" sz="2400" kern="1200" cap="none" baseline="0" dirty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xmlns="" id="{5866F56C-B103-47FC-8B84-4F5467FF75A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4168468"/>
            <a:ext cx="4889500" cy="249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>
              <a:defRPr lang="en-US" sz="2400" kern="1200" cap="none" baseline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2pPr>
            <a:lvl3pPr>
              <a:defRPr lang="en-US" sz="2400" kern="1200" cap="none" baseline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3pPr>
            <a:lvl4pPr>
              <a:defRPr lang="en-US" sz="2400" kern="1200" cap="none" baseline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4pPr>
            <a:lvl5pPr>
              <a:defRPr lang="ru-RU" sz="2400" kern="1200" cap="none" baseline="0" dirty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5pPr>
          </a:lstStyle>
          <a:p>
            <a:pPr lvl="0"/>
            <a:r>
              <a:rPr lang="ru-RU" dirty="0"/>
              <a:t>пояснительный текст</a:t>
            </a:r>
          </a:p>
        </p:txBody>
      </p:sp>
      <p:pic>
        <p:nvPicPr>
          <p:cNvPr id="3" name="Рисунок 3">
            <a:extLst>
              <a:ext uri="{FF2B5EF4-FFF2-40B4-BE49-F238E27FC236}">
                <a16:creationId xmlns:a16="http://schemas.microsoft.com/office/drawing/2014/main" xmlns="" id="{E024F7D9-2AB3-6D14-B373-EC126A2DD19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12875" y="498549"/>
            <a:ext cx="1541744" cy="471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17411144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527" userDrawn="1">
          <p15:clr>
            <a:srgbClr val="A4A3A4"/>
          </p15:clr>
        </p15:guide>
      </p15:sldGuideLst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Короткая фраза без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xmlns="" id="{452E7292-5408-4D63-A23B-9FAE935529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1000"/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8705" r="8705"/>
          <a:stretch/>
        </p:blipFill>
        <p:spPr>
          <a:xfrm>
            <a:off x="21716" y="61913"/>
            <a:ext cx="12192000" cy="638175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F40BE061-5F58-422F-A512-9463E3277201}"/>
              </a:ext>
            </a:extLst>
          </p:cNvPr>
          <p:cNvSpPr/>
          <p:nvPr userDrawn="1"/>
        </p:nvSpPr>
        <p:spPr>
          <a:xfrm>
            <a:off x="-1" y="1141753"/>
            <a:ext cx="12192000" cy="4574495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xmlns="" id="{359C1733-F1DE-4FBF-8EA8-C8FEE7948A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lum bright="70000" contrast="-70000"/>
            <a:alphaModFix amt="36000"/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8705" t="21702" r="8705" b="6617"/>
          <a:stretch/>
        </p:blipFill>
        <p:spPr>
          <a:xfrm>
            <a:off x="21716" y="1141753"/>
            <a:ext cx="12192000" cy="4574495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03E8EC5-9DB4-4A6C-A7A6-D4BF7DFE28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92200" y="6620603"/>
            <a:ext cx="236538" cy="153888"/>
          </a:xfrm>
        </p:spPr>
        <p:txBody>
          <a:bodyPr/>
          <a:lstStyle/>
          <a:p>
            <a:fld id="{B6AA8A74-8566-41AB-BE36-77E5736D8C67}" type="slidenum">
              <a:rPr lang="ru-RU" smtClean="0"/>
              <a:pPr/>
              <a:t>‹#›</a:t>
            </a:fld>
            <a:endParaRPr lang="ru-RU" sz="1000" dirty="0"/>
          </a:p>
        </p:txBody>
      </p:sp>
      <p:cxnSp>
        <p:nvCxnSpPr>
          <p:cNvPr id="8" name="Прямая соединительная линия 5">
            <a:extLst>
              <a:ext uri="{FF2B5EF4-FFF2-40B4-BE49-F238E27FC236}">
                <a16:creationId xmlns:a16="http://schemas.microsoft.com/office/drawing/2014/main" xmlns="" id="{397FC5C2-F13C-4545-9772-EC697CBFC059}"/>
              </a:ext>
            </a:extLst>
          </p:cNvPr>
          <p:cNvCxnSpPr>
            <a:cxnSpLocks/>
          </p:cNvCxnSpPr>
          <p:nvPr userDrawn="1"/>
        </p:nvCxnSpPr>
        <p:spPr>
          <a:xfrm>
            <a:off x="658813" y="6697548"/>
            <a:ext cx="354647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82">
            <a:extLst>
              <a:ext uri="{FF2B5EF4-FFF2-40B4-BE49-F238E27FC236}">
                <a16:creationId xmlns:a16="http://schemas.microsoft.com/office/drawing/2014/main" xmlns="" id="{69F71186-8403-4694-AD30-E0138038BA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1" r="23520" b="35217"/>
          <a:stretch/>
        </p:blipFill>
        <p:spPr>
          <a:xfrm>
            <a:off x="8278116" y="1664267"/>
            <a:ext cx="3913884" cy="4051981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24A8AFAC-E4B3-4B1C-9D19-1914F6B0B6E4}"/>
              </a:ext>
            </a:extLst>
          </p:cNvPr>
          <p:cNvGrpSpPr/>
          <p:nvPr userDrawn="1"/>
        </p:nvGrpSpPr>
        <p:grpSpPr>
          <a:xfrm>
            <a:off x="-1" y="971550"/>
            <a:ext cx="12213717" cy="4914900"/>
            <a:chOff x="-1" y="958707"/>
            <a:chExt cx="12213717" cy="4914900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xmlns="" id="{8EA4ED0F-1C60-4B2D-8732-019F0A5B55E6}"/>
                </a:ext>
              </a:extLst>
            </p:cNvPr>
            <p:cNvCxnSpPr/>
            <p:nvPr userDrawn="1"/>
          </p:nvCxnSpPr>
          <p:spPr>
            <a:xfrm>
              <a:off x="-1" y="958707"/>
              <a:ext cx="12213717" cy="0"/>
            </a:xfrm>
            <a:prstGeom prst="line">
              <a:avLst/>
            </a:prstGeom>
            <a:ln w="50800">
              <a:gradFill>
                <a:gsLst>
                  <a:gs pos="0">
                    <a:schemeClr val="accent6"/>
                  </a:gs>
                  <a:gs pos="100000">
                    <a:schemeClr val="accent6">
                      <a:alpha val="0"/>
                    </a:schemeClr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F623C465-EB69-451D-83EB-77C16C5C07E5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-1" y="5873607"/>
              <a:ext cx="12213717" cy="0"/>
            </a:xfrm>
            <a:prstGeom prst="line">
              <a:avLst/>
            </a:prstGeom>
            <a:ln w="50800">
              <a:gradFill>
                <a:gsLst>
                  <a:gs pos="0">
                    <a:schemeClr val="accent6"/>
                  </a:gs>
                  <a:gs pos="100000">
                    <a:schemeClr val="accent6">
                      <a:alpha val="0"/>
                    </a:schemeClr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Заголовок 6">
            <a:extLst>
              <a:ext uri="{FF2B5EF4-FFF2-40B4-BE49-F238E27FC236}">
                <a16:creationId xmlns:a16="http://schemas.microsoft.com/office/drawing/2014/main" xmlns="" id="{892C7CF8-ECA8-456D-8502-12A8050112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14500" y="3172183"/>
            <a:ext cx="8763000" cy="1107996"/>
          </a:xfrm>
        </p:spPr>
        <p:txBody>
          <a:bodyPr anchor="ctr"/>
          <a:lstStyle>
            <a:lvl1pPr algn="ctr">
              <a:defRPr sz="4000" cap="all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Крупная</a:t>
            </a:r>
            <a:br>
              <a:rPr lang="ru-RU" dirty="0"/>
            </a:br>
            <a:r>
              <a:rPr lang="ru-RU" dirty="0"/>
              <a:t>короткая фраза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xmlns="" id="{BCFAC486-CBF0-4911-B71D-B6454A7C14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43175" y="2658279"/>
            <a:ext cx="7105650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lang="en-US" sz="2400" kern="1200" cap="none" baseline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>
              <a:defRPr lang="en-US" sz="2400" kern="1200" cap="none" baseline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2pPr>
            <a:lvl3pPr>
              <a:defRPr lang="en-US" sz="2400" kern="1200" cap="none" baseline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3pPr>
            <a:lvl4pPr>
              <a:defRPr lang="en-US" sz="2400" kern="1200" cap="none" baseline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4pPr>
            <a:lvl5pPr>
              <a:defRPr lang="ru-RU" sz="2400" kern="1200" cap="none" baseline="0" dirty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xmlns="" id="{F52D4709-CFED-4B57-9602-F4092BAE5C6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543175" y="4465648"/>
            <a:ext cx="7105650" cy="249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>
              <a:defRPr lang="en-US" sz="2400" kern="1200" cap="none" baseline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2pPr>
            <a:lvl3pPr>
              <a:defRPr lang="en-US" sz="2400" kern="1200" cap="none" baseline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3pPr>
            <a:lvl4pPr>
              <a:defRPr lang="en-US" sz="2400" kern="1200" cap="none" baseline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4pPr>
            <a:lvl5pPr>
              <a:defRPr lang="ru-RU" sz="2400" kern="1200" cap="none" baseline="0" dirty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5pPr>
          </a:lstStyle>
          <a:p>
            <a:pPr lvl="0"/>
            <a:r>
              <a:rPr lang="ru-RU" dirty="0"/>
              <a:t>пояснительный текст</a:t>
            </a:r>
          </a:p>
        </p:txBody>
      </p:sp>
    </p:spTree>
    <p:extLst>
      <p:ext uri="{BB962C8B-B14F-4D97-AF65-F5344CB8AC3E}">
        <p14:creationId xmlns:p14="http://schemas.microsoft.com/office/powerpoint/2010/main" xmlns="" val="191745700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527" userDrawn="1">
          <p15:clr>
            <a:srgbClr val="A4A3A4"/>
          </p15:clr>
        </p15:guide>
      </p15:sldGuideLst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D262FE5-846C-4B2F-923C-650BED95D931}"/>
              </a:ext>
            </a:extLst>
          </p:cNvPr>
          <p:cNvSpPr txBox="1"/>
          <p:nvPr userDrawn="1"/>
        </p:nvSpPr>
        <p:spPr>
          <a:xfrm>
            <a:off x="6234433" y="-2001"/>
            <a:ext cx="1295226" cy="3077766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l">
              <a:spcAft>
                <a:spcPts val="300"/>
              </a:spcAft>
              <a:buClr>
                <a:schemeClr val="accent1"/>
              </a:buClr>
            </a:pPr>
            <a:r>
              <a:rPr lang="en-US" sz="20000" dirty="0">
                <a:solidFill>
                  <a:schemeClr val="accent6"/>
                </a:solidFill>
                <a:latin typeface="+mj-lt"/>
                <a:ea typeface="Euclid Circular A" panose="020B0504000000000000" pitchFamily="34" charset="-52"/>
              </a:rPr>
              <a:t>“</a:t>
            </a:r>
            <a:endParaRPr lang="ru-RU" sz="20000" dirty="0">
              <a:solidFill>
                <a:schemeClr val="accent6"/>
              </a:solidFill>
              <a:latin typeface="+mj-lt"/>
              <a:ea typeface="Euclid Circular A" panose="020B0504000000000000" pitchFamily="34" charset="-52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3AFD724-3059-4751-BABB-102909D41311}"/>
              </a:ext>
            </a:extLst>
          </p:cNvPr>
          <p:cNvSpPr/>
          <p:nvPr userDrawn="1"/>
        </p:nvSpPr>
        <p:spPr>
          <a:xfrm>
            <a:off x="1482343" y="614861"/>
            <a:ext cx="4535424" cy="5043062"/>
          </a:xfrm>
          <a:prstGeom prst="rect">
            <a:avLst/>
          </a:prstGeom>
          <a:gradFill>
            <a:gsLst>
              <a:gs pos="0">
                <a:schemeClr val="accent1">
                  <a:alpha val="62000"/>
                </a:schemeClr>
              </a:gs>
              <a:gs pos="97000">
                <a:schemeClr val="accent1">
                  <a:alpha val="0"/>
                </a:schemeClr>
              </a:gs>
            </a:gsLst>
            <a:lin ang="27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xmlns="" id="{2A2426C6-F07B-4ACF-9D84-58B60D24F99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92200" y="907469"/>
            <a:ext cx="4535424" cy="5043062"/>
          </a:xfrm>
          <a:prstGeom prst="rect">
            <a:avLst/>
          </a:pr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sz="1400" dirty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ru-RU" dirty="0"/>
              <a:t>Фотография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B706E94-AE5D-435C-BFA6-B89A1C8726C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57926" y="1756728"/>
            <a:ext cx="4337480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>
                <a:solidFill>
                  <a:schemeClr val="bg2"/>
                </a:solidFill>
                <a:latin typeface="+mj-lt"/>
              </a:defRPr>
            </a:lvl1pPr>
            <a:lvl2pPr marL="4572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2pPr>
            <a:lvl3pPr marL="9144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3pPr>
            <a:lvl4pPr marL="13716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4pPr>
            <a:lvl5pPr marL="18288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Текст цитаты</a:t>
            </a:r>
            <a:br>
              <a:rPr lang="ru-RU" dirty="0"/>
            </a:br>
            <a:r>
              <a:rPr lang="ru-RU" dirty="0"/>
              <a:t>в несколько строк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xmlns="" id="{C83F5249-2463-46E3-B45E-777E64BB20E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96480" y="5102216"/>
            <a:ext cx="359892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>
              <a:buFont typeface="Arial" panose="020B0604020202020204" pitchFamily="34" charset="0"/>
              <a:buNone/>
              <a:defRPr sz="200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2pPr>
            <a:lvl3pPr marL="9144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3pPr>
            <a:lvl4pPr marL="13716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4pPr>
            <a:lvl5pPr marL="18288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Имя автора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xmlns="" id="{5A1545B6-DADB-4484-8C32-B3BB13B767B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96480" y="5436324"/>
            <a:ext cx="3598926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>
              <a:buFont typeface="Arial" panose="020B0604020202020204" pitchFamily="34" charset="0"/>
              <a:buNone/>
              <a:defRPr sz="1600">
                <a:solidFill>
                  <a:schemeClr val="bg2"/>
                </a:solidFill>
                <a:latin typeface="+mn-lt"/>
              </a:defRPr>
            </a:lvl1pPr>
            <a:lvl2pPr marL="4572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2pPr>
            <a:lvl3pPr marL="9144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3pPr>
            <a:lvl4pPr marL="13716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4pPr>
            <a:lvl5pPr marL="18288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Должность</a:t>
            </a:r>
          </a:p>
        </p:txBody>
      </p:sp>
      <p:pic>
        <p:nvPicPr>
          <p:cNvPr id="11" name="Рисунок 3">
            <a:extLst>
              <a:ext uri="{FF2B5EF4-FFF2-40B4-BE49-F238E27FC236}">
                <a16:creationId xmlns:a16="http://schemas.microsoft.com/office/drawing/2014/main" xmlns="" id="{A4059312-34A3-4744-9CE7-21BE1EE101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932106" y="311312"/>
            <a:ext cx="1176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3405072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Цитат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2FC6160-933D-499C-B287-530D279E42F6}"/>
              </a:ext>
            </a:extLst>
          </p:cNvPr>
          <p:cNvSpPr txBox="1"/>
          <p:nvPr userDrawn="1"/>
        </p:nvSpPr>
        <p:spPr>
          <a:xfrm>
            <a:off x="538548" y="314325"/>
            <a:ext cx="1865895" cy="4431983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l">
              <a:spcAft>
                <a:spcPts val="300"/>
              </a:spcAft>
              <a:buClr>
                <a:schemeClr val="accent1"/>
              </a:buClr>
            </a:pPr>
            <a:r>
              <a:rPr lang="en-US" sz="28800" dirty="0">
                <a:solidFill>
                  <a:schemeClr val="accent6">
                    <a:alpha val="12000"/>
                  </a:schemeClr>
                </a:solidFill>
                <a:latin typeface="+mj-lt"/>
                <a:ea typeface="Euclid Circular A" panose="020B0504000000000000" pitchFamily="34" charset="-52"/>
              </a:rPr>
              <a:t>“</a:t>
            </a:r>
            <a:endParaRPr lang="ru-RU" sz="28800" dirty="0">
              <a:solidFill>
                <a:schemeClr val="accent6">
                  <a:alpha val="12000"/>
                </a:schemeClr>
              </a:solidFill>
              <a:latin typeface="+mj-lt"/>
              <a:ea typeface="Euclid Circular A" panose="020B0504000000000000" pitchFamily="34" charset="-52"/>
            </a:endParaRPr>
          </a:p>
        </p:txBody>
      </p:sp>
      <p:pic>
        <p:nvPicPr>
          <p:cNvPr id="13" name="Рисунок 3">
            <a:extLst>
              <a:ext uri="{FF2B5EF4-FFF2-40B4-BE49-F238E27FC236}">
                <a16:creationId xmlns:a16="http://schemas.microsoft.com/office/drawing/2014/main" xmlns="" id="{6A6D4F4D-C871-4F62-A945-7BF14883F7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83495" y="311312"/>
            <a:ext cx="1176000" cy="360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3AFD724-3059-4751-BABB-102909D41311}"/>
              </a:ext>
            </a:extLst>
          </p:cNvPr>
          <p:cNvSpPr/>
          <p:nvPr userDrawn="1"/>
        </p:nvSpPr>
        <p:spPr>
          <a:xfrm>
            <a:off x="5619320" y="0"/>
            <a:ext cx="4535424" cy="5043062"/>
          </a:xfrm>
          <a:prstGeom prst="rect">
            <a:avLst/>
          </a:prstGeom>
          <a:gradFill>
            <a:gsLst>
              <a:gs pos="0">
                <a:schemeClr val="accent1">
                  <a:alpha val="20000"/>
                </a:schemeClr>
              </a:gs>
              <a:gs pos="50000">
                <a:schemeClr val="accent1">
                  <a:alpha val="0"/>
                </a:schemeClr>
              </a:gs>
            </a:gsLst>
            <a:lin ang="54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18AE5D02-CB2E-4153-A775-5875A722BA6A}"/>
              </a:ext>
            </a:extLst>
          </p:cNvPr>
          <p:cNvSpPr/>
          <p:nvPr userDrawn="1"/>
        </p:nvSpPr>
        <p:spPr>
          <a:xfrm>
            <a:off x="6055540" y="0"/>
            <a:ext cx="4535424" cy="5043062"/>
          </a:xfrm>
          <a:prstGeom prst="rect">
            <a:avLst/>
          </a:prstGeom>
          <a:gradFill>
            <a:gsLst>
              <a:gs pos="0">
                <a:schemeClr val="accent1">
                  <a:alpha val="20000"/>
                </a:schemeClr>
              </a:gs>
              <a:gs pos="63000">
                <a:schemeClr val="accent1">
                  <a:alpha val="0"/>
                </a:schemeClr>
              </a:gs>
            </a:gsLst>
            <a:lin ang="54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xmlns="" id="{2A2426C6-F07B-4ACF-9D84-58B60D24F99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396230" y="0"/>
            <a:ext cx="5795770" cy="6858000"/>
          </a:xfrm>
          <a:prstGeom prst="rect">
            <a:avLst/>
          </a:pr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sz="1400" dirty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ru-RU" dirty="0"/>
              <a:t>Фотография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B706E94-AE5D-435C-BFA6-B89A1C8726C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14400" y="1754112"/>
            <a:ext cx="4513405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>
                <a:solidFill>
                  <a:schemeClr val="bg2"/>
                </a:solidFill>
                <a:latin typeface="+mj-lt"/>
              </a:defRPr>
            </a:lvl1pPr>
            <a:lvl2pPr marL="4572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2pPr>
            <a:lvl3pPr marL="9144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3pPr>
            <a:lvl4pPr marL="13716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4pPr>
            <a:lvl5pPr marL="18288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Текст цитаты</a:t>
            </a:r>
            <a:br>
              <a:rPr lang="ru-RU" dirty="0"/>
            </a:br>
            <a:r>
              <a:rPr lang="ru-RU" dirty="0"/>
              <a:t>в несколько строк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xmlns="" id="{C83F5249-2463-46E3-B45E-777E64BB20E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4678" y="5102216"/>
            <a:ext cx="450626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>
              <a:buFont typeface="Arial" panose="020B0604020202020204" pitchFamily="34" charset="0"/>
              <a:buNone/>
              <a:defRPr sz="200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2pPr>
            <a:lvl3pPr marL="9144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3pPr>
            <a:lvl4pPr marL="13716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4pPr>
            <a:lvl5pPr marL="18288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Имя автора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xmlns="" id="{5A1545B6-DADB-4484-8C32-B3BB13B767B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4678" y="5436324"/>
            <a:ext cx="4506265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>
              <a:buFont typeface="Arial" panose="020B0604020202020204" pitchFamily="34" charset="0"/>
              <a:buNone/>
              <a:defRPr sz="1600">
                <a:solidFill>
                  <a:schemeClr val="bg2"/>
                </a:solidFill>
                <a:latin typeface="+mn-lt"/>
              </a:defRPr>
            </a:lvl1pPr>
            <a:lvl2pPr marL="4572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2pPr>
            <a:lvl3pPr marL="9144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3pPr>
            <a:lvl4pPr marL="13716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4pPr>
            <a:lvl5pPr marL="18288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xmlns="" val="112026121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97779832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_много текста с плейсхолдер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6392E15E-3CBD-4274-846D-E1EE3C9233A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sz="1400" dirty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ru-RU" dirty="0"/>
              <a:t>Фотография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62445A4-9D8F-478E-A168-02E48382C3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1" y="3724273"/>
            <a:ext cx="8137645" cy="2620963"/>
          </a:xfrm>
          <a:prstGeom prst="rect">
            <a:avLst/>
          </a:prstGeom>
          <a:solidFill>
            <a:schemeClr val="accent1">
              <a:alpha val="8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US" sz="1800" smtClean="0">
                <a:solidFill>
                  <a:schemeClr val="lt1">
                    <a:alpha val="0"/>
                  </a:schemeClr>
                </a:solidFill>
              </a:defRPr>
            </a:lvl1pPr>
            <a:lvl2pPr>
              <a:defRPr lang="en-US" sz="1800" smtClean="0">
                <a:solidFill>
                  <a:schemeClr val="lt1"/>
                </a:solidFill>
              </a:defRPr>
            </a:lvl2pPr>
            <a:lvl3pPr>
              <a:defRPr lang="en-US" sz="180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ru-RU">
                <a:solidFill>
                  <a:schemeClr val="lt1"/>
                </a:solidFill>
              </a:defRPr>
            </a:lvl5pPr>
          </a:lstStyle>
          <a:p>
            <a:pPr marL="0" lvl="0" algn="ctr"/>
            <a:r>
              <a:rPr lang="ru-RU" dirty="0"/>
              <a:t>-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EA542E-FC3E-450E-9732-E4DA99B10B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6467" y="4043983"/>
            <a:ext cx="6484936" cy="1354153"/>
          </a:xfrm>
        </p:spPr>
        <p:txBody>
          <a:bodyPr/>
          <a:lstStyle>
            <a:lvl1pPr>
              <a:lnSpc>
                <a:spcPts val="3600"/>
              </a:lnSpc>
              <a:defRPr sz="2600" cap="all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Заголовок с большим количеством текста в несколько строк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xmlns="" id="{F88DD98C-1A12-4C77-98E5-B225323E099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36467" y="5802484"/>
            <a:ext cx="5259821" cy="1661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en-US" sz="1200" kern="1200" dirty="0" smtClean="0">
                <a:solidFill>
                  <a:schemeClr val="bg1"/>
                </a:solidFill>
                <a:latin typeface="Euclid Circular B Light" panose="020B0304000000000000" pitchFamily="34" charset="-52"/>
                <a:ea typeface="Euclid Circular B Light" panose="020B0304000000000000" pitchFamily="34" charset="-52"/>
                <a:cs typeface="+mn-cs"/>
              </a:defRPr>
            </a:lvl1pPr>
            <a:lvl2pPr marL="457200" indent="0">
              <a:buNone/>
              <a:defRPr lang="en-US" sz="1200" kern="1200" dirty="0" smtClean="0">
                <a:solidFill>
                  <a:schemeClr val="bg2"/>
                </a:solidFill>
                <a:latin typeface="Euclid Circular A Light" panose="020B0304000000000000" pitchFamily="34" charset="-52"/>
                <a:ea typeface="Euclid Circular A Light" panose="020B0304000000000000" pitchFamily="34" charset="-52"/>
                <a:cs typeface="+mn-cs"/>
              </a:defRPr>
            </a:lvl2pPr>
            <a:lvl3pPr marL="9144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ru-RU" sz="150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Дата</a:t>
            </a:r>
            <a:endParaRPr lang="en-US" dirty="0"/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xmlns="" id="{9CE61F6F-6ACE-4BD7-94EF-48551D5585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36467" y="5503759"/>
            <a:ext cx="5259821" cy="2077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en-US" sz="15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200" kern="1200" dirty="0" smtClean="0">
                <a:solidFill>
                  <a:schemeClr val="bg2"/>
                </a:solidFill>
                <a:latin typeface="Euclid Circular A Light" panose="020B0304000000000000" pitchFamily="34" charset="-52"/>
                <a:ea typeface="Euclid Circular A Light" panose="020B0304000000000000" pitchFamily="34" charset="-52"/>
                <a:cs typeface="+mn-cs"/>
              </a:defRPr>
            </a:lvl2pPr>
            <a:lvl3pPr marL="9144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ru-RU" sz="150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Подзаголовок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7298399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Титул_много текста с плейсхолдер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6392E15E-3CBD-4274-846D-E1EE3C9233A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sz="1400" dirty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ru-RU" dirty="0"/>
              <a:t>Фотография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62445A4-9D8F-478E-A168-02E48382C3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1" y="3724273"/>
            <a:ext cx="12192001" cy="2620963"/>
          </a:xfrm>
          <a:prstGeom prst="rect">
            <a:avLst/>
          </a:prstGeom>
          <a:solidFill>
            <a:schemeClr val="accent1">
              <a:alpha val="8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US" sz="1800" smtClean="0">
                <a:solidFill>
                  <a:schemeClr val="lt1">
                    <a:alpha val="0"/>
                  </a:schemeClr>
                </a:solidFill>
              </a:defRPr>
            </a:lvl1pPr>
            <a:lvl2pPr>
              <a:defRPr lang="en-US" sz="1800" smtClean="0">
                <a:solidFill>
                  <a:schemeClr val="lt1"/>
                </a:solidFill>
              </a:defRPr>
            </a:lvl2pPr>
            <a:lvl3pPr>
              <a:defRPr lang="en-US" sz="180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ru-RU">
                <a:solidFill>
                  <a:schemeClr val="lt1"/>
                </a:solidFill>
              </a:defRPr>
            </a:lvl5pPr>
          </a:lstStyle>
          <a:p>
            <a:pPr marL="0" lvl="0" algn="ctr"/>
            <a:r>
              <a:rPr lang="ru-RU" dirty="0"/>
              <a:t>-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EA542E-FC3E-450E-9732-E4DA99B10B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6467" y="4043983"/>
            <a:ext cx="6484936" cy="1354153"/>
          </a:xfrm>
        </p:spPr>
        <p:txBody>
          <a:bodyPr/>
          <a:lstStyle>
            <a:lvl1pPr>
              <a:lnSpc>
                <a:spcPts val="3600"/>
              </a:lnSpc>
              <a:defRPr sz="2600" cap="all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Заголовок с большим количеством текста в несколько строк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xmlns="" id="{F88DD98C-1A12-4C77-98E5-B225323E099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36467" y="5802484"/>
            <a:ext cx="5259821" cy="1661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en-US" sz="1200" kern="1200" dirty="0" smtClean="0">
                <a:solidFill>
                  <a:schemeClr val="bg1"/>
                </a:solidFill>
                <a:latin typeface="Euclid Circular B Light" panose="020B0304000000000000" pitchFamily="34" charset="-52"/>
                <a:ea typeface="Euclid Circular B Light" panose="020B0304000000000000" pitchFamily="34" charset="-52"/>
                <a:cs typeface="+mn-cs"/>
              </a:defRPr>
            </a:lvl1pPr>
            <a:lvl2pPr marL="457200" indent="0">
              <a:buNone/>
              <a:defRPr lang="en-US" sz="1200" kern="1200" dirty="0" smtClean="0">
                <a:solidFill>
                  <a:schemeClr val="bg2"/>
                </a:solidFill>
                <a:latin typeface="Euclid Circular A Light" panose="020B0304000000000000" pitchFamily="34" charset="-52"/>
                <a:ea typeface="Euclid Circular A Light" panose="020B0304000000000000" pitchFamily="34" charset="-52"/>
                <a:cs typeface="+mn-cs"/>
              </a:defRPr>
            </a:lvl2pPr>
            <a:lvl3pPr marL="9144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ru-RU" sz="150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Дата</a:t>
            </a:r>
            <a:endParaRPr lang="en-US" dirty="0"/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xmlns="" id="{9CE61F6F-6ACE-4BD7-94EF-48551D5585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36467" y="5503759"/>
            <a:ext cx="5259821" cy="2077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en-US" sz="15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200" kern="1200" dirty="0" smtClean="0">
                <a:solidFill>
                  <a:schemeClr val="bg2"/>
                </a:solidFill>
                <a:latin typeface="Euclid Circular A Light" panose="020B0304000000000000" pitchFamily="34" charset="-52"/>
                <a:ea typeface="Euclid Circular A Light" panose="020B0304000000000000" pitchFamily="34" charset="-52"/>
                <a:cs typeface="+mn-cs"/>
              </a:defRPr>
            </a:lvl2pPr>
            <a:lvl3pPr marL="9144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ru-RU" sz="150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Подзаголовок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8840562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итул_много текста с плейсхолдер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6392E15E-3CBD-4274-846D-E1EE3C9233A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770742"/>
            <a:ext cx="12192000" cy="4574495"/>
          </a:xfrm>
          <a:prstGeom prst="rect">
            <a:avLst/>
          </a:pr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sz="1400" dirty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ru-RU" dirty="0"/>
              <a:t>Фотография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xmlns="" id="{47F340F0-E409-49B7-9AC5-F5257A7DCAF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1" y="1769331"/>
            <a:ext cx="12191997" cy="4575905"/>
          </a:xfrm>
          <a:prstGeom prst="rect">
            <a:avLst/>
          </a:prstGeom>
          <a:solidFill>
            <a:schemeClr val="accent1">
              <a:alpha val="8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US" sz="1800" smtClean="0">
                <a:solidFill>
                  <a:schemeClr val="lt1">
                    <a:alpha val="0"/>
                  </a:schemeClr>
                </a:solidFill>
              </a:defRPr>
            </a:lvl1pPr>
            <a:lvl2pPr>
              <a:defRPr lang="en-US" sz="1800" smtClean="0">
                <a:solidFill>
                  <a:schemeClr val="lt1"/>
                </a:solidFill>
              </a:defRPr>
            </a:lvl2pPr>
            <a:lvl3pPr>
              <a:defRPr lang="en-US" sz="180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ru-RU">
                <a:solidFill>
                  <a:schemeClr val="lt1"/>
                </a:solidFill>
              </a:defRPr>
            </a:lvl5pPr>
          </a:lstStyle>
          <a:p>
            <a:pPr marL="0" lvl="0" algn="ctr"/>
            <a:r>
              <a:rPr lang="ru-RU" dirty="0"/>
              <a:t>-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EA542E-FC3E-450E-9732-E4DA99B10B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6467" y="3042500"/>
            <a:ext cx="6484936" cy="1354153"/>
          </a:xfrm>
        </p:spPr>
        <p:txBody>
          <a:bodyPr/>
          <a:lstStyle>
            <a:lvl1pPr>
              <a:lnSpc>
                <a:spcPts val="3600"/>
              </a:lnSpc>
              <a:defRPr sz="2600" cap="all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Заголовок с большим количеством текста в несколько строк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xmlns="" id="{F88DD98C-1A12-4C77-98E5-B225323E099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36467" y="4801001"/>
            <a:ext cx="5259821" cy="1661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en-US" sz="1200" kern="1200" dirty="0" smtClean="0">
                <a:solidFill>
                  <a:schemeClr val="bg1"/>
                </a:solidFill>
                <a:latin typeface="Euclid Circular B Light" panose="020B0304000000000000" pitchFamily="34" charset="-52"/>
                <a:ea typeface="Euclid Circular B Light" panose="020B0304000000000000" pitchFamily="34" charset="-52"/>
                <a:cs typeface="+mn-cs"/>
              </a:defRPr>
            </a:lvl1pPr>
            <a:lvl2pPr marL="457200" indent="0">
              <a:buNone/>
              <a:defRPr lang="en-US" sz="1200" kern="1200" dirty="0" smtClean="0">
                <a:solidFill>
                  <a:schemeClr val="bg2"/>
                </a:solidFill>
                <a:latin typeface="Euclid Circular A Light" panose="020B0304000000000000" pitchFamily="34" charset="-52"/>
                <a:ea typeface="Euclid Circular A Light" panose="020B0304000000000000" pitchFamily="34" charset="-52"/>
                <a:cs typeface="+mn-cs"/>
              </a:defRPr>
            </a:lvl2pPr>
            <a:lvl3pPr marL="9144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ru-RU" sz="150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Дата</a:t>
            </a:r>
            <a:endParaRPr lang="en-US" dirty="0"/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xmlns="" id="{9CE61F6F-6ACE-4BD7-94EF-48551D5585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36467" y="4502276"/>
            <a:ext cx="5259821" cy="2077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en-US" sz="15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200" kern="1200" dirty="0" smtClean="0">
                <a:solidFill>
                  <a:schemeClr val="bg2"/>
                </a:solidFill>
                <a:latin typeface="Euclid Circular A Light" panose="020B0304000000000000" pitchFamily="34" charset="-52"/>
                <a:ea typeface="Euclid Circular A Light" panose="020B0304000000000000" pitchFamily="34" charset="-52"/>
                <a:cs typeface="+mn-cs"/>
              </a:defRPr>
            </a:lvl2pPr>
            <a:lvl3pPr marL="9144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ru-RU" sz="150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Подзаголовок</a:t>
            </a:r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36F0381E-3A97-48F7-BC89-D64B4BE07B0C}"/>
              </a:ext>
            </a:extLst>
          </p:cNvPr>
          <p:cNvCxnSpPr/>
          <p:nvPr userDrawn="1"/>
        </p:nvCxnSpPr>
        <p:spPr>
          <a:xfrm>
            <a:off x="2887278" y="497955"/>
            <a:ext cx="0" cy="472914"/>
          </a:xfrm>
          <a:prstGeom prst="line">
            <a:avLst/>
          </a:prstGeom>
          <a:ln w="127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F49BDE51-1414-428A-92F1-5A79B44F53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10430" y="489643"/>
            <a:ext cx="2397144" cy="361451"/>
          </a:xfrm>
          <a:prstGeom prst="rect">
            <a:avLst/>
          </a:prstGeom>
        </p:spPr>
      </p:pic>
      <p:pic>
        <p:nvPicPr>
          <p:cNvPr id="3" name="Рисунок 3">
            <a:extLst>
              <a:ext uri="{FF2B5EF4-FFF2-40B4-BE49-F238E27FC236}">
                <a16:creationId xmlns:a16="http://schemas.microsoft.com/office/drawing/2014/main" xmlns="" id="{1B74C391-3E32-E0E2-1FEB-E9A03A73F7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12875" y="498549"/>
            <a:ext cx="1541744" cy="471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07279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2.sv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18" Type="http://schemas.openxmlformats.org/officeDocument/2006/relationships/slideLayout" Target="../slideLayouts/slideLayout50.xml"/><Relationship Id="rId26" Type="http://schemas.openxmlformats.org/officeDocument/2006/relationships/slideLayout" Target="../slideLayouts/slideLayout58.xml"/><Relationship Id="rId3" Type="http://schemas.openxmlformats.org/officeDocument/2006/relationships/slideLayout" Target="../slideLayouts/slideLayout35.xml"/><Relationship Id="rId21" Type="http://schemas.openxmlformats.org/officeDocument/2006/relationships/slideLayout" Target="../slideLayouts/slideLayout53.xml"/><Relationship Id="rId34" Type="http://schemas.openxmlformats.org/officeDocument/2006/relationships/image" Target="../media/image1.png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slideLayout" Target="../slideLayouts/slideLayout49.xml"/><Relationship Id="rId25" Type="http://schemas.openxmlformats.org/officeDocument/2006/relationships/slideLayout" Target="../slideLayouts/slideLayout57.xml"/><Relationship Id="rId33" Type="http://schemas.openxmlformats.org/officeDocument/2006/relationships/theme" Target="../theme/theme2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20" Type="http://schemas.openxmlformats.org/officeDocument/2006/relationships/slideLayout" Target="../slideLayouts/slideLayout52.xml"/><Relationship Id="rId29" Type="http://schemas.openxmlformats.org/officeDocument/2006/relationships/slideLayout" Target="../slideLayouts/slideLayout61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24" Type="http://schemas.openxmlformats.org/officeDocument/2006/relationships/slideLayout" Target="../slideLayouts/slideLayout56.xml"/><Relationship Id="rId32" Type="http://schemas.openxmlformats.org/officeDocument/2006/relationships/slideLayout" Target="../slideLayouts/slideLayout64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23" Type="http://schemas.openxmlformats.org/officeDocument/2006/relationships/slideLayout" Target="../slideLayouts/slideLayout55.xml"/><Relationship Id="rId28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42.xml"/><Relationship Id="rId19" Type="http://schemas.openxmlformats.org/officeDocument/2006/relationships/slideLayout" Target="../slideLayouts/slideLayout51.xml"/><Relationship Id="rId31" Type="http://schemas.openxmlformats.org/officeDocument/2006/relationships/slideLayout" Target="../slideLayouts/slideLayout63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Relationship Id="rId22" Type="http://schemas.openxmlformats.org/officeDocument/2006/relationships/slideLayout" Target="../slideLayouts/slideLayout54.xml"/><Relationship Id="rId27" Type="http://schemas.openxmlformats.org/officeDocument/2006/relationships/slideLayout" Target="../slideLayouts/slideLayout59.xml"/><Relationship Id="rId30" Type="http://schemas.openxmlformats.org/officeDocument/2006/relationships/slideLayout" Target="../slideLayouts/slideLayout62.xml"/><Relationship Id="rId35" Type="http://schemas.openxmlformats.org/officeDocument/2006/relationships/image" Target="../media/image2.sv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slideLayout" Target="../slideLayouts/slideLayout77.xml"/><Relationship Id="rId18" Type="http://schemas.openxmlformats.org/officeDocument/2006/relationships/slideLayout" Target="../slideLayouts/slideLayout82.xml"/><Relationship Id="rId26" Type="http://schemas.openxmlformats.org/officeDocument/2006/relationships/slideLayout" Target="../slideLayouts/slideLayout90.xml"/><Relationship Id="rId3" Type="http://schemas.openxmlformats.org/officeDocument/2006/relationships/slideLayout" Target="../slideLayouts/slideLayout67.xml"/><Relationship Id="rId21" Type="http://schemas.openxmlformats.org/officeDocument/2006/relationships/slideLayout" Target="../slideLayouts/slideLayout85.xml"/><Relationship Id="rId34" Type="http://schemas.openxmlformats.org/officeDocument/2006/relationships/image" Target="../media/image1.png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17" Type="http://schemas.openxmlformats.org/officeDocument/2006/relationships/slideLayout" Target="../slideLayouts/slideLayout81.xml"/><Relationship Id="rId25" Type="http://schemas.openxmlformats.org/officeDocument/2006/relationships/slideLayout" Target="../slideLayouts/slideLayout89.xml"/><Relationship Id="rId33" Type="http://schemas.openxmlformats.org/officeDocument/2006/relationships/theme" Target="../theme/theme3.xml"/><Relationship Id="rId2" Type="http://schemas.openxmlformats.org/officeDocument/2006/relationships/slideLayout" Target="../slideLayouts/slideLayout66.xml"/><Relationship Id="rId16" Type="http://schemas.openxmlformats.org/officeDocument/2006/relationships/slideLayout" Target="../slideLayouts/slideLayout80.xml"/><Relationship Id="rId20" Type="http://schemas.openxmlformats.org/officeDocument/2006/relationships/slideLayout" Target="../slideLayouts/slideLayout84.xml"/><Relationship Id="rId29" Type="http://schemas.openxmlformats.org/officeDocument/2006/relationships/slideLayout" Target="../slideLayouts/slideLayout93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24" Type="http://schemas.openxmlformats.org/officeDocument/2006/relationships/slideLayout" Target="../slideLayouts/slideLayout88.xml"/><Relationship Id="rId32" Type="http://schemas.openxmlformats.org/officeDocument/2006/relationships/slideLayout" Target="../slideLayouts/slideLayout96.xml"/><Relationship Id="rId5" Type="http://schemas.openxmlformats.org/officeDocument/2006/relationships/slideLayout" Target="../slideLayouts/slideLayout69.xml"/><Relationship Id="rId15" Type="http://schemas.openxmlformats.org/officeDocument/2006/relationships/slideLayout" Target="../slideLayouts/slideLayout79.xml"/><Relationship Id="rId23" Type="http://schemas.openxmlformats.org/officeDocument/2006/relationships/slideLayout" Target="../slideLayouts/slideLayout87.xml"/><Relationship Id="rId28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74.xml"/><Relationship Id="rId19" Type="http://schemas.openxmlformats.org/officeDocument/2006/relationships/slideLayout" Target="../slideLayouts/slideLayout83.xml"/><Relationship Id="rId31" Type="http://schemas.openxmlformats.org/officeDocument/2006/relationships/slideLayout" Target="../slideLayouts/slideLayout95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slideLayout" Target="../slideLayouts/slideLayout78.xml"/><Relationship Id="rId22" Type="http://schemas.openxmlformats.org/officeDocument/2006/relationships/slideLayout" Target="../slideLayouts/slideLayout86.xml"/><Relationship Id="rId27" Type="http://schemas.openxmlformats.org/officeDocument/2006/relationships/slideLayout" Target="../slideLayouts/slideLayout91.xml"/><Relationship Id="rId30" Type="http://schemas.openxmlformats.org/officeDocument/2006/relationships/slideLayout" Target="../slideLayouts/slideLayout94.xml"/><Relationship Id="rId35" Type="http://schemas.openxmlformats.org/officeDocument/2006/relationships/image" Target="../media/image2.sv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slideLayout" Target="../slideLayouts/slideLayout109.xml"/><Relationship Id="rId18" Type="http://schemas.openxmlformats.org/officeDocument/2006/relationships/slideLayout" Target="../slideLayouts/slideLayout114.xml"/><Relationship Id="rId26" Type="http://schemas.openxmlformats.org/officeDocument/2006/relationships/slideLayout" Target="../slideLayouts/slideLayout122.xml"/><Relationship Id="rId3" Type="http://schemas.openxmlformats.org/officeDocument/2006/relationships/slideLayout" Target="../slideLayouts/slideLayout99.xml"/><Relationship Id="rId21" Type="http://schemas.openxmlformats.org/officeDocument/2006/relationships/slideLayout" Target="../slideLayouts/slideLayout117.xml"/><Relationship Id="rId34" Type="http://schemas.openxmlformats.org/officeDocument/2006/relationships/image" Target="../media/image1.png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17" Type="http://schemas.openxmlformats.org/officeDocument/2006/relationships/slideLayout" Target="../slideLayouts/slideLayout113.xml"/><Relationship Id="rId25" Type="http://schemas.openxmlformats.org/officeDocument/2006/relationships/slideLayout" Target="../slideLayouts/slideLayout121.xml"/><Relationship Id="rId33" Type="http://schemas.openxmlformats.org/officeDocument/2006/relationships/theme" Target="../theme/theme4.xml"/><Relationship Id="rId2" Type="http://schemas.openxmlformats.org/officeDocument/2006/relationships/slideLayout" Target="../slideLayouts/slideLayout98.xml"/><Relationship Id="rId16" Type="http://schemas.openxmlformats.org/officeDocument/2006/relationships/slideLayout" Target="../slideLayouts/slideLayout112.xml"/><Relationship Id="rId20" Type="http://schemas.openxmlformats.org/officeDocument/2006/relationships/slideLayout" Target="../slideLayouts/slideLayout116.xml"/><Relationship Id="rId29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24" Type="http://schemas.openxmlformats.org/officeDocument/2006/relationships/slideLayout" Target="../slideLayouts/slideLayout120.xml"/><Relationship Id="rId32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101.xml"/><Relationship Id="rId15" Type="http://schemas.openxmlformats.org/officeDocument/2006/relationships/slideLayout" Target="../slideLayouts/slideLayout111.xml"/><Relationship Id="rId23" Type="http://schemas.openxmlformats.org/officeDocument/2006/relationships/slideLayout" Target="../slideLayouts/slideLayout119.xml"/><Relationship Id="rId28" Type="http://schemas.openxmlformats.org/officeDocument/2006/relationships/slideLayout" Target="../slideLayouts/slideLayout124.xml"/><Relationship Id="rId10" Type="http://schemas.openxmlformats.org/officeDocument/2006/relationships/slideLayout" Target="../slideLayouts/slideLayout106.xml"/><Relationship Id="rId19" Type="http://schemas.openxmlformats.org/officeDocument/2006/relationships/slideLayout" Target="../slideLayouts/slideLayout115.xml"/><Relationship Id="rId31" Type="http://schemas.openxmlformats.org/officeDocument/2006/relationships/slideLayout" Target="../slideLayouts/slideLayout127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14" Type="http://schemas.openxmlformats.org/officeDocument/2006/relationships/slideLayout" Target="../slideLayouts/slideLayout110.xml"/><Relationship Id="rId22" Type="http://schemas.openxmlformats.org/officeDocument/2006/relationships/slideLayout" Target="../slideLayouts/slideLayout118.xml"/><Relationship Id="rId27" Type="http://schemas.openxmlformats.org/officeDocument/2006/relationships/slideLayout" Target="../slideLayouts/slideLayout123.xml"/><Relationship Id="rId30" Type="http://schemas.openxmlformats.org/officeDocument/2006/relationships/slideLayout" Target="../slideLayouts/slideLayout126.xml"/><Relationship Id="rId35" Type="http://schemas.openxmlformats.org/officeDocument/2006/relationships/image" Target="../media/image2.sv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6.xml"/><Relationship Id="rId13" Type="http://schemas.openxmlformats.org/officeDocument/2006/relationships/slideLayout" Target="../slideLayouts/slideLayout141.xml"/><Relationship Id="rId18" Type="http://schemas.openxmlformats.org/officeDocument/2006/relationships/slideLayout" Target="../slideLayouts/slideLayout146.xml"/><Relationship Id="rId26" Type="http://schemas.openxmlformats.org/officeDocument/2006/relationships/slideLayout" Target="../slideLayouts/slideLayout154.xml"/><Relationship Id="rId3" Type="http://schemas.openxmlformats.org/officeDocument/2006/relationships/slideLayout" Target="../slideLayouts/slideLayout131.xml"/><Relationship Id="rId21" Type="http://schemas.openxmlformats.org/officeDocument/2006/relationships/slideLayout" Target="../slideLayouts/slideLayout149.xml"/><Relationship Id="rId34" Type="http://schemas.openxmlformats.org/officeDocument/2006/relationships/image" Target="../media/image1.png"/><Relationship Id="rId7" Type="http://schemas.openxmlformats.org/officeDocument/2006/relationships/slideLayout" Target="../slideLayouts/slideLayout135.xml"/><Relationship Id="rId12" Type="http://schemas.openxmlformats.org/officeDocument/2006/relationships/slideLayout" Target="../slideLayouts/slideLayout140.xml"/><Relationship Id="rId17" Type="http://schemas.openxmlformats.org/officeDocument/2006/relationships/slideLayout" Target="../slideLayouts/slideLayout145.xml"/><Relationship Id="rId25" Type="http://schemas.openxmlformats.org/officeDocument/2006/relationships/slideLayout" Target="../slideLayouts/slideLayout153.xml"/><Relationship Id="rId33" Type="http://schemas.openxmlformats.org/officeDocument/2006/relationships/theme" Target="../theme/theme5.xml"/><Relationship Id="rId2" Type="http://schemas.openxmlformats.org/officeDocument/2006/relationships/slideLayout" Target="../slideLayouts/slideLayout130.xml"/><Relationship Id="rId16" Type="http://schemas.openxmlformats.org/officeDocument/2006/relationships/slideLayout" Target="../slideLayouts/slideLayout144.xml"/><Relationship Id="rId20" Type="http://schemas.openxmlformats.org/officeDocument/2006/relationships/slideLayout" Target="../slideLayouts/slideLayout148.xml"/><Relationship Id="rId29" Type="http://schemas.openxmlformats.org/officeDocument/2006/relationships/slideLayout" Target="../slideLayouts/slideLayout157.xml"/><Relationship Id="rId1" Type="http://schemas.openxmlformats.org/officeDocument/2006/relationships/slideLayout" Target="../slideLayouts/slideLayout129.xml"/><Relationship Id="rId6" Type="http://schemas.openxmlformats.org/officeDocument/2006/relationships/slideLayout" Target="../slideLayouts/slideLayout134.xml"/><Relationship Id="rId11" Type="http://schemas.openxmlformats.org/officeDocument/2006/relationships/slideLayout" Target="../slideLayouts/slideLayout139.xml"/><Relationship Id="rId24" Type="http://schemas.openxmlformats.org/officeDocument/2006/relationships/slideLayout" Target="../slideLayouts/slideLayout152.xml"/><Relationship Id="rId32" Type="http://schemas.openxmlformats.org/officeDocument/2006/relationships/slideLayout" Target="../slideLayouts/slideLayout160.xml"/><Relationship Id="rId5" Type="http://schemas.openxmlformats.org/officeDocument/2006/relationships/slideLayout" Target="../slideLayouts/slideLayout133.xml"/><Relationship Id="rId15" Type="http://schemas.openxmlformats.org/officeDocument/2006/relationships/slideLayout" Target="../slideLayouts/slideLayout143.xml"/><Relationship Id="rId23" Type="http://schemas.openxmlformats.org/officeDocument/2006/relationships/slideLayout" Target="../slideLayouts/slideLayout151.xml"/><Relationship Id="rId28" Type="http://schemas.openxmlformats.org/officeDocument/2006/relationships/slideLayout" Target="../slideLayouts/slideLayout156.xml"/><Relationship Id="rId10" Type="http://schemas.openxmlformats.org/officeDocument/2006/relationships/slideLayout" Target="../slideLayouts/slideLayout138.xml"/><Relationship Id="rId19" Type="http://schemas.openxmlformats.org/officeDocument/2006/relationships/slideLayout" Target="../slideLayouts/slideLayout147.xml"/><Relationship Id="rId31" Type="http://schemas.openxmlformats.org/officeDocument/2006/relationships/slideLayout" Target="../slideLayouts/slideLayout159.xml"/><Relationship Id="rId4" Type="http://schemas.openxmlformats.org/officeDocument/2006/relationships/slideLayout" Target="../slideLayouts/slideLayout132.xml"/><Relationship Id="rId9" Type="http://schemas.openxmlformats.org/officeDocument/2006/relationships/slideLayout" Target="../slideLayouts/slideLayout137.xml"/><Relationship Id="rId14" Type="http://schemas.openxmlformats.org/officeDocument/2006/relationships/slideLayout" Target="../slideLayouts/slideLayout142.xml"/><Relationship Id="rId22" Type="http://schemas.openxmlformats.org/officeDocument/2006/relationships/slideLayout" Target="../slideLayouts/slideLayout150.xml"/><Relationship Id="rId27" Type="http://schemas.openxmlformats.org/officeDocument/2006/relationships/slideLayout" Target="../slideLayouts/slideLayout155.xml"/><Relationship Id="rId30" Type="http://schemas.openxmlformats.org/officeDocument/2006/relationships/slideLayout" Target="../slideLayouts/slideLayout158.xml"/><Relationship Id="rId35" Type="http://schemas.openxmlformats.org/officeDocument/2006/relationships/image" Target="../media/image2.sv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163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162.xml"/><Relationship Id="rId1" Type="http://schemas.openxmlformats.org/officeDocument/2006/relationships/slideLayout" Target="../slideLayouts/slideLayout161.xml"/><Relationship Id="rId6" Type="http://schemas.openxmlformats.org/officeDocument/2006/relationships/slideLayout" Target="../slideLayouts/slideLayout166.xml"/><Relationship Id="rId5" Type="http://schemas.openxmlformats.org/officeDocument/2006/relationships/slideLayout" Target="../slideLayouts/slideLayout165.xml"/><Relationship Id="rId4" Type="http://schemas.openxmlformats.org/officeDocument/2006/relationships/slideLayout" Target="../slideLayouts/slideLayout164.xml"/><Relationship Id="rId9" Type="http://schemas.openxmlformats.org/officeDocument/2006/relationships/image" Target="../media/image19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4D94C8D-D735-4ACD-99AD-CE38B34642DD}"/>
              </a:ext>
            </a:extLst>
          </p:cNvPr>
          <p:cNvPicPr>
            <a:picLocks noChangeAspect="1"/>
          </p:cNvPicPr>
          <p:nvPr userDrawn="1"/>
        </p:nvPicPr>
        <p:blipFill>
          <a:blip r:embed="rId34" cstate="print">
            <a:extLst>
              <a:ext uri="{96DAC541-7B7A-43D3-8B79-37D633B846F1}">
                <asvg:svgBlip xmlns:asvg="http://schemas.microsoft.com/office/drawing/2016/SVG/main" xmlns="" r:embed="rId35"/>
              </a:ext>
            </a:extLst>
          </a:blip>
          <a:stretch>
            <a:fillRect/>
          </a:stretch>
        </p:blipFill>
        <p:spPr>
          <a:xfrm>
            <a:off x="9932106" y="311312"/>
            <a:ext cx="1176000" cy="360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B99C9BD-21E9-449D-AC34-AE646E1CF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3" y="290209"/>
            <a:ext cx="8431847" cy="3323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dirty="0"/>
              <a:t>Образец заголовка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DA02ED60-1E16-4472-862A-F4BCE8A240EB}"/>
              </a:ext>
            </a:extLst>
          </p:cNvPr>
          <p:cNvCxnSpPr>
            <a:cxnSpLocks/>
          </p:cNvCxnSpPr>
          <p:nvPr userDrawn="1"/>
        </p:nvCxnSpPr>
        <p:spPr>
          <a:xfrm>
            <a:off x="658813" y="6697548"/>
            <a:ext cx="354647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461ADE5-6B1A-42B3-AC44-51DD66BC5B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2200" y="6620603"/>
            <a:ext cx="45720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B6AA8A74-8566-41AB-BE36-77E5736D8C67}" type="slidenum">
              <a:rPr lang="ru-RU" smtClean="0"/>
              <a:pPr/>
              <a:t>‹#›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2000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797" r:id="rId2"/>
    <p:sldLayoutId id="2147483670" r:id="rId3"/>
    <p:sldLayoutId id="2147483654" r:id="rId4"/>
    <p:sldLayoutId id="2147483655" r:id="rId5"/>
    <p:sldLayoutId id="2147483782" r:id="rId6"/>
    <p:sldLayoutId id="2147483656" r:id="rId7"/>
    <p:sldLayoutId id="2147483657" r:id="rId8"/>
    <p:sldLayoutId id="2147483659" r:id="rId9"/>
    <p:sldLayoutId id="2147483791" r:id="rId10"/>
    <p:sldLayoutId id="2147483649" r:id="rId11"/>
    <p:sldLayoutId id="214748366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71" r:id="rId19"/>
    <p:sldLayoutId id="2147483666" r:id="rId20"/>
    <p:sldLayoutId id="2147483668" r:id="rId21"/>
    <p:sldLayoutId id="2147483667" r:id="rId22"/>
    <p:sldLayoutId id="2147483783" r:id="rId23"/>
    <p:sldLayoutId id="2147483784" r:id="rId24"/>
    <p:sldLayoutId id="2147483652" r:id="rId25"/>
    <p:sldLayoutId id="2147483786" r:id="rId26"/>
    <p:sldLayoutId id="2147483798" r:id="rId27"/>
    <p:sldLayoutId id="2147483787" r:id="rId28"/>
    <p:sldLayoutId id="2147483788" r:id="rId29"/>
    <p:sldLayoutId id="2147483789" r:id="rId30"/>
    <p:sldLayoutId id="2147483790" r:id="rId31"/>
    <p:sldLayoutId id="2147483785" r:id="rId3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3997" userDrawn="1">
          <p15:clr>
            <a:srgbClr val="A4A3A4"/>
          </p15:clr>
        </p15:guide>
        <p15:guide id="3" pos="688" userDrawn="1">
          <p15:clr>
            <a:srgbClr val="A4A3A4"/>
          </p15:clr>
        </p15:guide>
        <p15:guide id="4" pos="6992" userDrawn="1">
          <p15:clr>
            <a:srgbClr val="A4A3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4D94C8D-D735-4ACD-99AD-CE38B34642DD}"/>
              </a:ext>
            </a:extLst>
          </p:cNvPr>
          <p:cNvPicPr>
            <a:picLocks noChangeAspect="1"/>
          </p:cNvPicPr>
          <p:nvPr userDrawn="1"/>
        </p:nvPicPr>
        <p:blipFill>
          <a:blip r:embed="rId34" cstate="print">
            <a:extLst>
              <a:ext uri="{96DAC541-7B7A-43D3-8B79-37D633B846F1}">
                <asvg:svgBlip xmlns:asvg="http://schemas.microsoft.com/office/drawing/2016/SVG/main" xmlns="" r:embed="rId35"/>
              </a:ext>
            </a:extLst>
          </a:blip>
          <a:stretch>
            <a:fillRect/>
          </a:stretch>
        </p:blipFill>
        <p:spPr>
          <a:xfrm>
            <a:off x="9932106" y="311312"/>
            <a:ext cx="1176000" cy="360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B99C9BD-21E9-449D-AC34-AE646E1CF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3" y="290209"/>
            <a:ext cx="8431847" cy="3323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dirty="0"/>
              <a:t>Образец заголовка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DA02ED60-1E16-4472-862A-F4BCE8A240EB}"/>
              </a:ext>
            </a:extLst>
          </p:cNvPr>
          <p:cNvCxnSpPr>
            <a:cxnSpLocks/>
          </p:cNvCxnSpPr>
          <p:nvPr userDrawn="1"/>
        </p:nvCxnSpPr>
        <p:spPr>
          <a:xfrm>
            <a:off x="658813" y="6697548"/>
            <a:ext cx="354647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461ADE5-6B1A-42B3-AC44-51DD66BC5B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2200" y="6620603"/>
            <a:ext cx="45720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B6AA8A74-8566-41AB-BE36-77E5736D8C67}" type="slidenum">
              <a:rPr lang="ru-RU" smtClean="0"/>
              <a:pPr/>
              <a:t>‹#›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891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  <p:sldLayoutId id="2147483847" r:id="rId12"/>
    <p:sldLayoutId id="2147483848" r:id="rId13"/>
    <p:sldLayoutId id="2147483849" r:id="rId14"/>
    <p:sldLayoutId id="2147483850" r:id="rId15"/>
    <p:sldLayoutId id="2147483851" r:id="rId16"/>
    <p:sldLayoutId id="2147483852" r:id="rId17"/>
    <p:sldLayoutId id="2147483853" r:id="rId18"/>
    <p:sldLayoutId id="2147483854" r:id="rId19"/>
    <p:sldLayoutId id="2147483855" r:id="rId20"/>
    <p:sldLayoutId id="2147483856" r:id="rId21"/>
    <p:sldLayoutId id="2147483857" r:id="rId22"/>
    <p:sldLayoutId id="2147483858" r:id="rId23"/>
    <p:sldLayoutId id="2147483859" r:id="rId24"/>
    <p:sldLayoutId id="2147483860" r:id="rId25"/>
    <p:sldLayoutId id="2147483861" r:id="rId26"/>
    <p:sldLayoutId id="2147483799" r:id="rId27"/>
    <p:sldLayoutId id="2147483862" r:id="rId28"/>
    <p:sldLayoutId id="2147483863" r:id="rId29"/>
    <p:sldLayoutId id="2147483864" r:id="rId30"/>
    <p:sldLayoutId id="2147483865" r:id="rId31"/>
    <p:sldLayoutId id="2147483866" r:id="rId3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3997" userDrawn="1">
          <p15:clr>
            <a:srgbClr val="A4A3A4"/>
          </p15:clr>
        </p15:guide>
        <p15:guide id="3" pos="688" userDrawn="1">
          <p15:clr>
            <a:srgbClr val="A4A3A4"/>
          </p15:clr>
        </p15:guide>
        <p15:guide id="4" pos="6992" userDrawn="1">
          <p15:clr>
            <a:srgbClr val="A4A3A4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4D94C8D-D735-4ACD-99AD-CE38B34642DD}"/>
              </a:ext>
            </a:extLst>
          </p:cNvPr>
          <p:cNvPicPr>
            <a:picLocks noChangeAspect="1"/>
          </p:cNvPicPr>
          <p:nvPr userDrawn="1"/>
        </p:nvPicPr>
        <p:blipFill>
          <a:blip r:embed="rId34" cstate="print">
            <a:extLst>
              <a:ext uri="{96DAC541-7B7A-43D3-8B79-37D633B846F1}">
                <asvg:svgBlip xmlns:asvg="http://schemas.microsoft.com/office/drawing/2016/SVG/main" xmlns="" r:embed="rId35"/>
              </a:ext>
            </a:extLst>
          </a:blip>
          <a:stretch>
            <a:fillRect/>
          </a:stretch>
        </p:blipFill>
        <p:spPr>
          <a:xfrm>
            <a:off x="9932106" y="311312"/>
            <a:ext cx="1176000" cy="360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B99C9BD-21E9-449D-AC34-AE646E1CF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3" y="290209"/>
            <a:ext cx="8431847" cy="3323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dirty="0"/>
              <a:t>Образец заголовка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DA02ED60-1E16-4472-862A-F4BCE8A240EB}"/>
              </a:ext>
            </a:extLst>
          </p:cNvPr>
          <p:cNvCxnSpPr>
            <a:cxnSpLocks/>
          </p:cNvCxnSpPr>
          <p:nvPr userDrawn="1"/>
        </p:nvCxnSpPr>
        <p:spPr>
          <a:xfrm>
            <a:off x="658813" y="6697548"/>
            <a:ext cx="354647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461ADE5-6B1A-42B3-AC44-51DD66BC5B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2200" y="6620603"/>
            <a:ext cx="45720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B6AA8A74-8566-41AB-BE36-77E5736D8C67}" type="slidenum">
              <a:rPr lang="ru-RU" smtClean="0"/>
              <a:pPr/>
              <a:t>‹#›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7842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  <p:sldLayoutId id="2147483879" r:id="rId12"/>
    <p:sldLayoutId id="2147483880" r:id="rId13"/>
    <p:sldLayoutId id="2147483881" r:id="rId14"/>
    <p:sldLayoutId id="2147483882" r:id="rId15"/>
    <p:sldLayoutId id="2147483883" r:id="rId16"/>
    <p:sldLayoutId id="2147483884" r:id="rId17"/>
    <p:sldLayoutId id="2147483885" r:id="rId18"/>
    <p:sldLayoutId id="2147483886" r:id="rId19"/>
    <p:sldLayoutId id="2147483887" r:id="rId20"/>
    <p:sldLayoutId id="2147483888" r:id="rId21"/>
    <p:sldLayoutId id="2147483889" r:id="rId22"/>
    <p:sldLayoutId id="2147483890" r:id="rId23"/>
    <p:sldLayoutId id="2147483891" r:id="rId24"/>
    <p:sldLayoutId id="2147483892" r:id="rId25"/>
    <p:sldLayoutId id="2147483893" r:id="rId26"/>
    <p:sldLayoutId id="2147483963" r:id="rId27"/>
    <p:sldLayoutId id="2147483894" r:id="rId28"/>
    <p:sldLayoutId id="2147483895" r:id="rId29"/>
    <p:sldLayoutId id="2147483896" r:id="rId30"/>
    <p:sldLayoutId id="2147483897" r:id="rId31"/>
    <p:sldLayoutId id="2147483898" r:id="rId3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3997" userDrawn="1">
          <p15:clr>
            <a:srgbClr val="A4A3A4"/>
          </p15:clr>
        </p15:guide>
        <p15:guide id="3" pos="688" userDrawn="1">
          <p15:clr>
            <a:srgbClr val="A4A3A4"/>
          </p15:clr>
        </p15:guide>
        <p15:guide id="4" pos="6992" userDrawn="1">
          <p15:clr>
            <a:srgbClr val="A4A3A4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4D94C8D-D735-4ACD-99AD-CE38B34642DD}"/>
              </a:ext>
            </a:extLst>
          </p:cNvPr>
          <p:cNvPicPr>
            <a:picLocks noChangeAspect="1"/>
          </p:cNvPicPr>
          <p:nvPr userDrawn="1"/>
        </p:nvPicPr>
        <p:blipFill>
          <a:blip r:embed="rId34" cstate="print">
            <a:extLst>
              <a:ext uri="{96DAC541-7B7A-43D3-8B79-37D633B846F1}">
                <asvg:svgBlip xmlns:asvg="http://schemas.microsoft.com/office/drawing/2016/SVG/main" xmlns="" r:embed="rId35"/>
              </a:ext>
            </a:extLst>
          </a:blip>
          <a:stretch>
            <a:fillRect/>
          </a:stretch>
        </p:blipFill>
        <p:spPr>
          <a:xfrm>
            <a:off x="9932106" y="311312"/>
            <a:ext cx="1176000" cy="360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B99C9BD-21E9-449D-AC34-AE646E1CF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3" y="290209"/>
            <a:ext cx="8431847" cy="3323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dirty="0"/>
              <a:t>Образец заголовка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DA02ED60-1E16-4472-862A-F4BCE8A240EB}"/>
              </a:ext>
            </a:extLst>
          </p:cNvPr>
          <p:cNvCxnSpPr>
            <a:cxnSpLocks/>
          </p:cNvCxnSpPr>
          <p:nvPr userDrawn="1"/>
        </p:nvCxnSpPr>
        <p:spPr>
          <a:xfrm>
            <a:off x="658813" y="6697548"/>
            <a:ext cx="354647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461ADE5-6B1A-42B3-AC44-51DD66BC5B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2200" y="6620603"/>
            <a:ext cx="45720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B6AA8A74-8566-41AB-BE36-77E5736D8C67}" type="slidenum">
              <a:rPr lang="ru-RU" smtClean="0"/>
              <a:pPr/>
              <a:t>‹#›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4019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  <p:sldLayoutId id="2147483911" r:id="rId12"/>
    <p:sldLayoutId id="2147483912" r:id="rId13"/>
    <p:sldLayoutId id="2147483913" r:id="rId14"/>
    <p:sldLayoutId id="2147483914" r:id="rId15"/>
    <p:sldLayoutId id="2147483915" r:id="rId16"/>
    <p:sldLayoutId id="2147483916" r:id="rId17"/>
    <p:sldLayoutId id="2147483917" r:id="rId18"/>
    <p:sldLayoutId id="2147483918" r:id="rId19"/>
    <p:sldLayoutId id="2147483919" r:id="rId20"/>
    <p:sldLayoutId id="2147483920" r:id="rId21"/>
    <p:sldLayoutId id="2147483921" r:id="rId22"/>
    <p:sldLayoutId id="2147483922" r:id="rId23"/>
    <p:sldLayoutId id="2147483923" r:id="rId24"/>
    <p:sldLayoutId id="2147483924" r:id="rId25"/>
    <p:sldLayoutId id="2147483925" r:id="rId26"/>
    <p:sldLayoutId id="2147483964" r:id="rId27"/>
    <p:sldLayoutId id="2147483926" r:id="rId28"/>
    <p:sldLayoutId id="2147483927" r:id="rId29"/>
    <p:sldLayoutId id="2147483928" r:id="rId30"/>
    <p:sldLayoutId id="2147483929" r:id="rId31"/>
    <p:sldLayoutId id="2147483930" r:id="rId3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3997" userDrawn="1">
          <p15:clr>
            <a:srgbClr val="A4A3A4"/>
          </p15:clr>
        </p15:guide>
        <p15:guide id="3" pos="688" userDrawn="1">
          <p15:clr>
            <a:srgbClr val="A4A3A4"/>
          </p15:clr>
        </p15:guide>
        <p15:guide id="4" pos="6992" userDrawn="1">
          <p15:clr>
            <a:srgbClr val="A4A3A4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4D94C8D-D735-4ACD-99AD-CE38B34642DD}"/>
              </a:ext>
            </a:extLst>
          </p:cNvPr>
          <p:cNvPicPr>
            <a:picLocks noChangeAspect="1"/>
          </p:cNvPicPr>
          <p:nvPr userDrawn="1"/>
        </p:nvPicPr>
        <p:blipFill>
          <a:blip r:embed="rId34" cstate="print">
            <a:extLst>
              <a:ext uri="{96DAC541-7B7A-43D3-8B79-37D633B846F1}">
                <asvg:svgBlip xmlns:asvg="http://schemas.microsoft.com/office/drawing/2016/SVG/main" xmlns="" r:embed="rId35"/>
              </a:ext>
            </a:extLst>
          </a:blip>
          <a:stretch>
            <a:fillRect/>
          </a:stretch>
        </p:blipFill>
        <p:spPr>
          <a:xfrm>
            <a:off x="9932106" y="311312"/>
            <a:ext cx="1176000" cy="360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B99C9BD-21E9-449D-AC34-AE646E1CF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3" y="290209"/>
            <a:ext cx="8431847" cy="3323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dirty="0"/>
              <a:t>Образец заголовка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DA02ED60-1E16-4472-862A-F4BCE8A240EB}"/>
              </a:ext>
            </a:extLst>
          </p:cNvPr>
          <p:cNvCxnSpPr>
            <a:cxnSpLocks/>
          </p:cNvCxnSpPr>
          <p:nvPr userDrawn="1"/>
        </p:nvCxnSpPr>
        <p:spPr>
          <a:xfrm>
            <a:off x="658813" y="6697548"/>
            <a:ext cx="354647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461ADE5-6B1A-42B3-AC44-51DD66BC5B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2200" y="6620603"/>
            <a:ext cx="45720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B6AA8A74-8566-41AB-BE36-77E5736D8C67}" type="slidenum">
              <a:rPr lang="ru-RU" smtClean="0"/>
              <a:pPr/>
              <a:t>‹#›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0559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2" r:id="rId1"/>
    <p:sldLayoutId id="2147483933" r:id="rId2"/>
    <p:sldLayoutId id="2147483934" r:id="rId3"/>
    <p:sldLayoutId id="2147483935" r:id="rId4"/>
    <p:sldLayoutId id="2147483936" r:id="rId5"/>
    <p:sldLayoutId id="2147483937" r:id="rId6"/>
    <p:sldLayoutId id="2147483938" r:id="rId7"/>
    <p:sldLayoutId id="2147483939" r:id="rId8"/>
    <p:sldLayoutId id="2147483940" r:id="rId9"/>
    <p:sldLayoutId id="2147483941" r:id="rId10"/>
    <p:sldLayoutId id="2147483942" r:id="rId11"/>
    <p:sldLayoutId id="2147483943" r:id="rId12"/>
    <p:sldLayoutId id="2147483944" r:id="rId13"/>
    <p:sldLayoutId id="2147483945" r:id="rId14"/>
    <p:sldLayoutId id="2147483946" r:id="rId15"/>
    <p:sldLayoutId id="2147483947" r:id="rId16"/>
    <p:sldLayoutId id="2147483948" r:id="rId17"/>
    <p:sldLayoutId id="2147483949" r:id="rId18"/>
    <p:sldLayoutId id="2147483950" r:id="rId19"/>
    <p:sldLayoutId id="2147483951" r:id="rId20"/>
    <p:sldLayoutId id="2147483952" r:id="rId21"/>
    <p:sldLayoutId id="2147483953" r:id="rId22"/>
    <p:sldLayoutId id="2147483954" r:id="rId23"/>
    <p:sldLayoutId id="2147483955" r:id="rId24"/>
    <p:sldLayoutId id="2147483956" r:id="rId25"/>
    <p:sldLayoutId id="2147483957" r:id="rId26"/>
    <p:sldLayoutId id="2147483965" r:id="rId27"/>
    <p:sldLayoutId id="2147483958" r:id="rId28"/>
    <p:sldLayoutId id="2147483959" r:id="rId29"/>
    <p:sldLayoutId id="2147483960" r:id="rId30"/>
    <p:sldLayoutId id="2147483961" r:id="rId31"/>
    <p:sldLayoutId id="2147483962" r:id="rId3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3997" userDrawn="1">
          <p15:clr>
            <a:srgbClr val="A4A3A4"/>
          </p15:clr>
        </p15:guide>
        <p15:guide id="3" pos="688" userDrawn="1">
          <p15:clr>
            <a:srgbClr val="A4A3A4"/>
          </p15:clr>
        </p15:guide>
        <p15:guide id="4" pos="6992" userDrawn="1">
          <p15:clr>
            <a:srgbClr val="A4A3A4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B99C9BD-21E9-449D-AC34-AE646E1CF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3" y="290209"/>
            <a:ext cx="8431847" cy="3323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/>
              <a:t>headline</a:t>
            </a:r>
            <a:endParaRPr lang="ru-RU" dirty="0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DA02ED60-1E16-4472-862A-F4BCE8A240EB}"/>
              </a:ext>
            </a:extLst>
          </p:cNvPr>
          <p:cNvCxnSpPr>
            <a:cxnSpLocks/>
          </p:cNvCxnSpPr>
          <p:nvPr userDrawn="1"/>
        </p:nvCxnSpPr>
        <p:spPr>
          <a:xfrm>
            <a:off x="658813" y="6697548"/>
            <a:ext cx="354647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461ADE5-6B1A-42B3-AC44-51DD66BC5B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2200" y="6620603"/>
            <a:ext cx="45720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B6AA8A74-8566-41AB-BE36-77E5736D8C67}" type="slidenum">
              <a:rPr lang="ru-RU" smtClean="0"/>
              <a:pPr/>
              <a:t>‹#›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xmlns="" id="{1720EF02-168D-4373-8E99-1B778954DF8A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9934487" y="311312"/>
            <a:ext cx="1060704" cy="36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55083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10" r:id="rId2"/>
    <p:sldLayoutId id="2147483811" r:id="rId3"/>
    <p:sldLayoutId id="2147483814" r:id="rId4"/>
    <p:sldLayoutId id="2147483815" r:id="rId5"/>
    <p:sldLayoutId id="2147483834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3997" userDrawn="1">
          <p15:clr>
            <a:srgbClr val="A4A3A4"/>
          </p15:clr>
        </p15:guide>
        <p15:guide id="3" pos="688" userDrawn="1">
          <p15:clr>
            <a:srgbClr val="A4A3A4"/>
          </p15:clr>
        </p15:guide>
        <p15:guide id="4" pos="6992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8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sv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0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9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7" Type="http://schemas.openxmlformats.org/officeDocument/2006/relationships/chart" Target="../charts/chart7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72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1.xml"/><Relationship Id="rId6" Type="http://schemas.openxmlformats.org/officeDocument/2006/relationships/chart" Target="../charts/chart11.xml"/><Relationship Id="rId5" Type="http://schemas.openxmlformats.org/officeDocument/2006/relationships/image" Target="../media/image25.png"/><Relationship Id="rId4" Type="http://schemas.openxmlformats.org/officeDocument/2006/relationships/chart" Target="../charts/chart1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6.xml"/><Relationship Id="rId3" Type="http://schemas.openxmlformats.org/officeDocument/2006/relationships/image" Target="../media/image25.svg"/><Relationship Id="rId7" Type="http://schemas.openxmlformats.org/officeDocument/2006/relationships/chart" Target="../charts/chart15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1.xml"/><Relationship Id="rId6" Type="http://schemas.openxmlformats.org/officeDocument/2006/relationships/chart" Target="../charts/chart14.xml"/><Relationship Id="rId5" Type="http://schemas.openxmlformats.org/officeDocument/2006/relationships/chart" Target="../charts/chart13.xml"/><Relationship Id="rId4" Type="http://schemas.openxmlformats.org/officeDocument/2006/relationships/chart" Target="../charts/chart12.xml"/><Relationship Id="rId9" Type="http://schemas.openxmlformats.org/officeDocument/2006/relationships/chart" Target="../charts/char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Placeholder 46" descr="A group of people posing for a photo in front of a building&#10;&#10;Description automatically generated with medium confidence">
            <a:extLst>
              <a:ext uri="{FF2B5EF4-FFF2-40B4-BE49-F238E27FC236}">
                <a16:creationId xmlns:a16="http://schemas.microsoft.com/office/drawing/2014/main" xmlns="" id="{D00866C2-917D-4B62-86F5-AB0DC39136C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1852" b="21852"/>
          <a:stretch/>
        </p:blipFill>
        <p:spPr>
          <a:xfrm>
            <a:off x="0" y="1770742"/>
            <a:ext cx="12192000" cy="4574495"/>
          </a:xfr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xmlns="" id="{7399900D-8441-476E-9180-6A4EA1EFE7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401ECC-9BAF-46F3-9818-E793C3D2E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1221" y="2137725"/>
            <a:ext cx="10259844" cy="1723549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магистерская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диссертация на тему: Инвестиционная привлекательность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цифровизации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и роботизации предприятия лифтовой отрасли (на примере ООО «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ЛСУ-Трейд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»)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xmlns="" id="{534D8B8B-862B-4F87-BED3-304B08D7D87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58285" y="6023408"/>
            <a:ext cx="5259821" cy="276999"/>
          </a:xfrm>
        </p:spPr>
        <p:txBody>
          <a:bodyPr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2025 г.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xmlns="" id="{95A68E09-ED22-4B0B-89E6-AA4EA3CF7B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39891" y="4454150"/>
            <a:ext cx="6733171" cy="1492716"/>
          </a:xfrm>
        </p:spPr>
        <p:txBody>
          <a:bodyPr/>
          <a:lstStyle/>
          <a:p>
            <a:pPr algn="r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Выполнил:______________________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_______________________________</a:t>
            </a:r>
          </a:p>
          <a:p>
            <a:pPr algn="r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Проверил:_______________________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________________________________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Рамка 29">
            <a:extLst>
              <a:ext uri="{FF2B5EF4-FFF2-40B4-BE49-F238E27FC236}">
                <a16:creationId xmlns:a16="http://schemas.microsoft.com/office/drawing/2014/main" xmlns="" id="{38D81B33-7FFF-4B44-93C8-958861F6B1B2}"/>
              </a:ext>
            </a:extLst>
          </p:cNvPr>
          <p:cNvSpPr/>
          <p:nvPr/>
        </p:nvSpPr>
        <p:spPr>
          <a:xfrm>
            <a:off x="190500" y="171450"/>
            <a:ext cx="11811000" cy="6515100"/>
          </a:xfrm>
          <a:prstGeom prst="frame">
            <a:avLst>
              <a:gd name="adj1" fmla="val 944"/>
            </a:avLst>
          </a:prstGeom>
          <a:gradFill>
            <a:gsLst>
              <a:gs pos="0">
                <a:schemeClr val="accent6"/>
              </a:gs>
              <a:gs pos="100000">
                <a:schemeClr val="accent6">
                  <a:alpha val="0"/>
                </a:schemeClr>
              </a:gs>
            </a:gsLst>
            <a:lin ang="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23" name="Прямая соединительная линия 30">
            <a:extLst>
              <a:ext uri="{FF2B5EF4-FFF2-40B4-BE49-F238E27FC236}">
                <a16:creationId xmlns:a16="http://schemas.microsoft.com/office/drawing/2014/main" xmlns="" id="{9AA89EF9-E81C-41D7-97CF-8EE1EACA052A}"/>
              </a:ext>
            </a:extLst>
          </p:cNvPr>
          <p:cNvCxnSpPr>
            <a:cxnSpLocks/>
          </p:cNvCxnSpPr>
          <p:nvPr/>
        </p:nvCxnSpPr>
        <p:spPr>
          <a:xfrm>
            <a:off x="914400" y="3146306"/>
            <a:ext cx="0" cy="1823368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Рисунок 82">
            <a:extLst>
              <a:ext uri="{FF2B5EF4-FFF2-40B4-BE49-F238E27FC236}">
                <a16:creationId xmlns:a16="http://schemas.microsoft.com/office/drawing/2014/main" xmlns="" id="{E0A2CC61-AEBD-419C-AD51-C88AC197262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1" r="23520" b="35217"/>
          <a:stretch/>
        </p:blipFill>
        <p:spPr>
          <a:xfrm>
            <a:off x="8278116" y="2293257"/>
            <a:ext cx="3913884" cy="4051981"/>
          </a:xfrm>
          <a:prstGeom prst="rect">
            <a:avLst/>
          </a:prstGeom>
        </p:spPr>
      </p:pic>
      <p:sp>
        <p:nvSpPr>
          <p:cNvPr id="36" name="Parallelogram 35">
            <a:extLst>
              <a:ext uri="{FF2B5EF4-FFF2-40B4-BE49-F238E27FC236}">
                <a16:creationId xmlns:a16="http://schemas.microsoft.com/office/drawing/2014/main" xmlns="" id="{1D9FF0BD-86EC-42C5-8987-02336A8CE912}"/>
              </a:ext>
            </a:extLst>
          </p:cNvPr>
          <p:cNvSpPr/>
          <p:nvPr/>
        </p:nvSpPr>
        <p:spPr>
          <a:xfrm>
            <a:off x="10237545" y="678488"/>
            <a:ext cx="3159915" cy="5666750"/>
          </a:xfrm>
          <a:prstGeom prst="parallelogram">
            <a:avLst>
              <a:gd name="adj" fmla="val 43069"/>
            </a:avLst>
          </a:prstGeom>
          <a:gradFill>
            <a:gsLst>
              <a:gs pos="0">
                <a:schemeClr val="bg1">
                  <a:alpha val="20000"/>
                </a:schemeClr>
              </a:gs>
              <a:gs pos="63000">
                <a:schemeClr val="bg1">
                  <a:alpha val="0"/>
                </a:schemeClr>
              </a:gs>
            </a:gsLst>
            <a:lin ang="162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1" name="Picture 17" descr="Icon&#10;&#10;Description automatically generated">
            <a:extLst>
              <a:ext uri="{FF2B5EF4-FFF2-40B4-BE49-F238E27FC236}">
                <a16:creationId xmlns:a16="http://schemas.microsoft.com/office/drawing/2014/main" xmlns="" id="{D0446959-679F-46A0-8AF6-83F67FBF6EB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52080" y="204882"/>
            <a:ext cx="1635272" cy="1635665"/>
          </a:xfrm>
          <a:prstGeom prst="rect">
            <a:avLst/>
          </a:prstGeom>
        </p:spPr>
      </p:pic>
      <p:pic>
        <p:nvPicPr>
          <p:cNvPr id="13" name="Picture 3" descr="Icon&#10;&#10;Description automatically generated with medium confidence">
            <a:extLst>
              <a:ext uri="{FF2B5EF4-FFF2-40B4-BE49-F238E27FC236}">
                <a16:creationId xmlns:a16="http://schemas.microsoft.com/office/drawing/2014/main" xmlns="" id="{1571E795-231A-4DA6-8CE5-B8582E55BD6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55752" y="163629"/>
            <a:ext cx="1712250" cy="1712661"/>
          </a:xfrm>
          <a:prstGeom prst="rect">
            <a:avLst/>
          </a:prstGeom>
        </p:spPr>
      </p:pic>
      <p:pic>
        <p:nvPicPr>
          <p:cNvPr id="14" name="Picture 27" descr="Icon&#10;&#10;Description automatically generated">
            <a:extLst>
              <a:ext uri="{FF2B5EF4-FFF2-40B4-BE49-F238E27FC236}">
                <a16:creationId xmlns:a16="http://schemas.microsoft.com/office/drawing/2014/main" xmlns="" id="{90207C01-AE0D-470A-A47E-3F2CFBA615D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58864" y="196032"/>
            <a:ext cx="1718711" cy="164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8921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Рисунок 8"/>
          <p:cNvGraphicFramePr>
            <a:graphicFrameLocks noGrp="1"/>
          </p:cNvGraphicFramePr>
          <p:nvPr>
            <p:ph type="pic" sz="quarter" idx="10"/>
          </p:nvPr>
        </p:nvGraphicFramePr>
        <p:xfrm>
          <a:off x="194284" y="1141940"/>
          <a:ext cx="11782368" cy="5398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7456"/>
                <a:gridCol w="3927456"/>
                <a:gridCol w="3927456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>Возможности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Имеются хорошие перспективы для развития рынка лифтового оборудования, прогнозируется спрос на продукцию лифтовой отрасли, а также на «умные лифты». Появление </a:t>
                      </a:r>
                      <a:r>
                        <a:rPr lang="ru-RU" sz="1100" dirty="0" err="1">
                          <a:latin typeface="Times New Roman"/>
                          <a:ea typeface="Calibri"/>
                          <a:cs typeface="Times New Roman"/>
                        </a:rPr>
                        <a:t>цифровизации</a:t>
                      </a: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 и искусственного интеллекта, роботизация в финансировании, производстве и продажах продукции- создают благоприятную возможность для развития. Рынок электронной коммерции ежегодно растет. Большую популярность приобретают также корпоративные </a:t>
                      </a:r>
                      <a:r>
                        <a:rPr lang="ru-RU" sz="1100" dirty="0" err="1">
                          <a:latin typeface="Times New Roman"/>
                          <a:ea typeface="Calibri"/>
                          <a:cs typeface="Times New Roman"/>
                        </a:rPr>
                        <a:t>мессенджеры</a:t>
                      </a: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 (</a:t>
                      </a:r>
                      <a:r>
                        <a:rPr lang="ru-RU" sz="1100" dirty="0" err="1">
                          <a:latin typeface="Times New Roman"/>
                          <a:ea typeface="Calibri"/>
                          <a:cs typeface="Times New Roman"/>
                        </a:rPr>
                        <a:t>Ватцап</a:t>
                      </a: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, Телеграмм).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>Угрозы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Наличие конкуренции, очень слабые финансовые показатели- создают серьезную угрозу, компания рискует обанкротиться и уйти с рынка лифтового оборудования. Отсутствие собственных средств , не самым лучшим образом сказывается на возможности получения кредита для развития бизнеса.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Сильные стороны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Высокое качество производства комплектующих и лифтового оборудования; линейно-функциональная структура управления; сотрудничество с крупными компаниями; наличие квалифицированных кадров.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Компания развивает свое присутствие в перспективном регионе- Санкт-Петербург и Ленинградская область.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>Поле «Возможности и сильные стороны»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Внедрение роботизации в производство позволит сократить затраты на персонал. Развитие </a:t>
                      </a:r>
                      <a:r>
                        <a:rPr lang="ru-RU" sz="1100" dirty="0" err="1">
                          <a:latin typeface="Times New Roman"/>
                          <a:ea typeface="Calibri"/>
                          <a:cs typeface="Times New Roman"/>
                        </a:rPr>
                        <a:t>цифровизации</a:t>
                      </a: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 (создание сайта, корпоративных </a:t>
                      </a:r>
                      <a:r>
                        <a:rPr lang="ru-RU" sz="1100" dirty="0" err="1">
                          <a:latin typeface="Times New Roman"/>
                          <a:ea typeface="Calibri"/>
                          <a:cs typeface="Times New Roman"/>
                        </a:rPr>
                        <a:t>мессенджеров</a:t>
                      </a: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), внедрение роботизации в продажах, будут способствовать росту выручки. Производство умных лифтов также увеличат спрос на продукцию компании.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>Поле «Угрозы и сильные стороны»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Внедрение ИИ и роботизацию в производство, инвестиционное проектирование и продажи создадут барьеры для конкурентов. Производство умных лифтов будет способствовать развитию компании на данном рынке.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Слабые стороны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Убыток в  строке прибыль и отрицательная рентабельность, высокая зависимость от внешних источников финансирования; не производятся умные лифты; слабая цифровизация бизнеса( нет сайта, нет мессенджеров, нет продвижения в сети интернет), не применяется ИИ и роботизация для планирования, прогнозирования, производства и продаж продукции. Компания реализует продукцию только по СПБ и Ленинградской области.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Поле «Возможности и слабые стороны»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Внедрение ИИ в процесс финансирования, инвестиционного проектирования, оценки рисков- позволит компании поднять финансовую устойчивость и платежеспособность. Развитие присутствия компании в регионах, внедрения голосового робота для обзаона, позволит увеличить географию рынка и привлечь больше потенциальных потребителей.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>Поле «Угрозы и слабые стороны»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Появление конкурентов и развитие компании только в регионе СПб и Ленинградской области, снижают финансовые показатели компании; а также уменьшают ее долю на рынке.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FEBA579E-E258-4524-B7F5-54963B45BEC4}"/>
              </a:ext>
            </a:extLst>
          </p:cNvPr>
          <p:cNvSpPr txBox="1">
            <a:spLocks/>
          </p:cNvSpPr>
          <p:nvPr/>
        </p:nvSpPr>
        <p:spPr>
          <a:xfrm>
            <a:off x="5871411" y="115504"/>
            <a:ext cx="6070331" cy="83569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SWOT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–анализ компании 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ООО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ЛСУ-Трейд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338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 Placeholder 6">
            <a:extLst>
              <a:ext uri="{FF2B5EF4-FFF2-40B4-BE49-F238E27FC236}">
                <a16:creationId xmlns:a16="http://schemas.microsoft.com/office/drawing/2014/main" xmlns="" id="{FEBA579E-E258-4524-B7F5-54963B45BEC4}"/>
              </a:ext>
            </a:extLst>
          </p:cNvPr>
          <p:cNvSpPr txBox="1">
            <a:spLocks/>
          </p:cNvSpPr>
          <p:nvPr/>
        </p:nvSpPr>
        <p:spPr>
          <a:xfrm>
            <a:off x="866274" y="0"/>
            <a:ext cx="8643486" cy="83569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Мероприятия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цифровизации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и роботизации на предприятии лифтовой отрасли ООО «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ЛСУ-Трейд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 Placeholder 7">
            <a:extLst>
              <a:ext uri="{FF2B5EF4-FFF2-40B4-BE49-F238E27FC236}">
                <a16:creationId xmlns:a16="http://schemas.microsoft.com/office/drawing/2014/main" xmlns="" id="{B0ED6516-10A6-48E9-A423-E04129D11CD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-2" y="1058778"/>
            <a:ext cx="12192001" cy="3965609"/>
          </a:xfrm>
          <a:prstGeom prst="rect">
            <a:avLst/>
          </a:prstGeom>
          <a:solidFill>
            <a:schemeClr val="accent1"/>
          </a:solidFill>
        </p:spPr>
        <p:txBody>
          <a:bodyPr/>
          <a:lstStyle/>
          <a:p>
            <a:pPr>
              <a:buNone/>
            </a:pPr>
            <a:endParaRPr lang="ru-RU" dirty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0" name="Таблица 49"/>
          <p:cNvGraphicFramePr>
            <a:graphicFrameLocks noGrp="1"/>
          </p:cNvGraphicFramePr>
          <p:nvPr/>
        </p:nvGraphicFramePr>
        <p:xfrm>
          <a:off x="269508" y="1197276"/>
          <a:ext cx="11790948" cy="361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9646"/>
                <a:gridCol w="5135285"/>
                <a:gridCol w="5876017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№ п/</a:t>
                      </a:r>
                      <a:r>
                        <a:rPr lang="ru-RU" sz="14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Мероприятия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Пути реализации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 краткосрочном периоде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1.1.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Мероприятие 1. Совершенствование продвижения продукции и услуг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Создание сайта, внедрение </a:t>
                      </a:r>
                      <a:r>
                        <a:rPr lang="ru-RU" sz="14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чат-бота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на сайте, продвижение услуг в сети Интернет, продвижение услуг через корпоративные </a:t>
                      </a:r>
                      <a:r>
                        <a:rPr lang="ru-RU" sz="14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мессенджеры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(телеграмм, </a:t>
                      </a:r>
                      <a:r>
                        <a:rPr lang="ru-RU" sz="14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ватцап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1.2.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Мероприятие 2. Увеличение количества потенциальных потребителей услуг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Внедрение голосовых роботов для </a:t>
                      </a:r>
                      <a:r>
                        <a:rPr lang="ru-RU" sz="14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обзвона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и поиска клиентов во всех регионах России, не только в СПБ или области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1.3.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Мероприятие 3.Улучшение финансового и инвестиционного планирования, прогнозирования, оценки рисков проектов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spc="-25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Внедрение цифрового двойника (ЦД)-</a:t>
                      </a:r>
                      <a:r>
                        <a:rPr lang="ru-RU" sz="14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БИТ. VBM</a:t>
                      </a: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spc="-25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 процесс планирования и прогнозирования инвестиционных и финансовых показателей деятельности предприятия.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 долгосрочном периоде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2.1.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Мероприятие 4. Сокращение затрат на производство и повышение качества лифтового оборудования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Внедрение </a:t>
                      </a: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промышленных, сварочных 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роботов в производство лифтов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2.2.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Мероприятие 5. Увеличение ассортимента производства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Развивать производство умных лифтов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5" name="Рисунок 4"/>
          <p:cNvPicPr/>
          <p:nvPr/>
        </p:nvPicPr>
        <p:blipFill>
          <a:blip r:embed="rId2" cstate="print"/>
          <a:srcRect l="3298" t="3761" r="1307" b="4867"/>
          <a:stretch>
            <a:fillRect/>
          </a:stretch>
        </p:blipFill>
        <p:spPr bwMode="auto">
          <a:xfrm>
            <a:off x="130643" y="5139891"/>
            <a:ext cx="2998470" cy="1718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3" cstate="print"/>
          <a:srcRect l="2925" t="3540" b="4646"/>
          <a:stretch>
            <a:fillRect/>
          </a:stretch>
        </p:blipFill>
        <p:spPr bwMode="auto">
          <a:xfrm>
            <a:off x="3135179" y="5088922"/>
            <a:ext cx="3091815" cy="164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4" cstate="print"/>
          <a:srcRect l="3671" t="3319" r="2052" b="5531"/>
          <a:stretch>
            <a:fillRect/>
          </a:stretch>
        </p:blipFill>
        <p:spPr bwMode="auto">
          <a:xfrm>
            <a:off x="6310312" y="5091764"/>
            <a:ext cx="2863215" cy="1636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5" cstate="print"/>
          <a:srcRect l="4164" t="5936" r="1410" b="5708"/>
          <a:stretch>
            <a:fillRect/>
          </a:stretch>
        </p:blipFill>
        <p:spPr bwMode="auto">
          <a:xfrm>
            <a:off x="9281460" y="5111093"/>
            <a:ext cx="2769369" cy="1568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35223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 Placeholder 6">
            <a:extLst>
              <a:ext uri="{FF2B5EF4-FFF2-40B4-BE49-F238E27FC236}">
                <a16:creationId xmlns:a16="http://schemas.microsoft.com/office/drawing/2014/main" xmlns="" id="{FEBA579E-E258-4524-B7F5-54963B45BEC4}"/>
              </a:ext>
            </a:extLst>
          </p:cNvPr>
          <p:cNvSpPr txBox="1">
            <a:spLocks/>
          </p:cNvSpPr>
          <p:nvPr/>
        </p:nvSpPr>
        <p:spPr>
          <a:xfrm>
            <a:off x="125129" y="0"/>
            <a:ext cx="9683015" cy="83569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Экономическая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эффективность мероприятий по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цифровизации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и роботизации на предприятии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ООО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ЛСУ-Трейд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976262" y="4887406"/>
          <a:ext cx="6993287" cy="17526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3768"/>
                <a:gridCol w="4973312"/>
                <a:gridCol w="1346207"/>
              </a:tblGrid>
              <a:tr h="35308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№ п/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Мероприятия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Сумма, тыс. рублей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42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Создание сайта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100,0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537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Внедрение голосового робота «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Alto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Calls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»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300,0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537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Развитие корпоративных 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мессенджеров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и внедрения 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чат-бота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SaluteBot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30,0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308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Внедрение цифрового двойника</a:t>
                      </a:r>
                      <a:r>
                        <a:rPr lang="ru-RU" sz="1200" cap="all" dirty="0">
                          <a:latin typeface="Times New Roman"/>
                          <a:ea typeface="Calibri"/>
                          <a:cs typeface="Times New Roman"/>
                        </a:rPr>
                        <a:t> (БИТ. VBM)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для планирования и оценки инвестиционных проектов и управления рисками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490,0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959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Итого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920,0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Text Placeholder 6">
            <a:extLst>
              <a:ext uri="{FF2B5EF4-FFF2-40B4-BE49-F238E27FC236}">
                <a16:creationId xmlns:a16="http://schemas.microsoft.com/office/drawing/2014/main" xmlns="" id="{FEBA579E-E258-4524-B7F5-54963B45BEC4}"/>
              </a:ext>
            </a:extLst>
          </p:cNvPr>
          <p:cNvSpPr txBox="1">
            <a:spLocks/>
          </p:cNvSpPr>
          <p:nvPr/>
        </p:nvSpPr>
        <p:spPr>
          <a:xfrm>
            <a:off x="5168766" y="4522270"/>
            <a:ext cx="6524324" cy="290362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Затраты на мероприятия по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цифровизации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и роботизации в краткосрочном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периоде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173255" y="943275"/>
          <a:ext cx="4783756" cy="56307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/>
          <p:cNvGraphicFramePr/>
          <p:nvPr/>
        </p:nvGraphicFramePr>
        <p:xfrm>
          <a:off x="0" y="724501"/>
          <a:ext cx="3183957" cy="2598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4985887" y="1374185"/>
          <a:ext cx="6987941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0746"/>
                <a:gridCol w="1717813"/>
                <a:gridCol w="1344543"/>
                <a:gridCol w="1626670"/>
                <a:gridCol w="1588169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№ п/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Показатели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Оптимистичный сценарий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Пессимистичный сценарий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Базовый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 сценарий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Выручка, тыс. руб.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169401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120220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142078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Расходы по обычной деятельности, тыс. руб.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118220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84394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99739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Валовая прибыль, тыс. руб.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51181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35826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42339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Коммерческие расходы, тыс. руб.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920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920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920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Прибыль от продаж, тыс. руб.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50263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34906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41419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Валовая рентабельность, %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30,21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29,80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29,80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Рентабельность продаж, %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29,67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29,03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29,15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2" name="Text Placeholder 6">
            <a:extLst>
              <a:ext uri="{FF2B5EF4-FFF2-40B4-BE49-F238E27FC236}">
                <a16:creationId xmlns:a16="http://schemas.microsoft.com/office/drawing/2014/main" xmlns="" id="{FEBA579E-E258-4524-B7F5-54963B45BEC4}"/>
              </a:ext>
            </a:extLst>
          </p:cNvPr>
          <p:cNvSpPr txBox="1">
            <a:spLocks/>
          </p:cNvSpPr>
          <p:nvPr/>
        </p:nvSpPr>
        <p:spPr>
          <a:xfrm>
            <a:off x="5138286" y="959319"/>
            <a:ext cx="6524324" cy="290362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Показатели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после внедрения мероприятий в краткосрочном периоде 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223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arallelogram 22">
            <a:extLst>
              <a:ext uri="{FF2B5EF4-FFF2-40B4-BE49-F238E27FC236}">
                <a16:creationId xmlns:a16="http://schemas.microsoft.com/office/drawing/2014/main" xmlns="" id="{BD7711DA-36D0-4F17-AE47-7BAC47BE8D66}"/>
              </a:ext>
            </a:extLst>
          </p:cNvPr>
          <p:cNvSpPr/>
          <p:nvPr/>
        </p:nvSpPr>
        <p:spPr>
          <a:xfrm rot="10800000">
            <a:off x="6549130" y="-6"/>
            <a:ext cx="1787823" cy="6858002"/>
          </a:xfrm>
          <a:prstGeom prst="parallelogram">
            <a:avLst>
              <a:gd name="adj" fmla="val 91693"/>
            </a:avLst>
          </a:prstGeom>
          <a:solidFill>
            <a:schemeClr val="bg1">
              <a:alpha val="2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xmlns="" id="{E5253B6E-DEDC-4028-BDC9-408347A0DE09}"/>
              </a:ext>
            </a:extLst>
          </p:cNvPr>
          <p:cNvSpPr/>
          <p:nvPr/>
        </p:nvSpPr>
        <p:spPr>
          <a:xfrm>
            <a:off x="5352638" y="3109229"/>
            <a:ext cx="2090404" cy="3748771"/>
          </a:xfrm>
          <a:prstGeom prst="parallelogram">
            <a:avLst>
              <a:gd name="adj" fmla="val 42841"/>
            </a:avLst>
          </a:prstGeom>
          <a:gradFill>
            <a:gsLst>
              <a:gs pos="0">
                <a:schemeClr val="accent1">
                  <a:alpha val="40000"/>
                </a:schemeClr>
              </a:gs>
              <a:gs pos="83000">
                <a:schemeClr val="accent1">
                  <a:alpha val="0"/>
                </a:schemeClr>
              </a:gs>
            </a:gsLst>
            <a:lin ang="162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Parallelogram 16">
            <a:extLst>
              <a:ext uri="{FF2B5EF4-FFF2-40B4-BE49-F238E27FC236}">
                <a16:creationId xmlns:a16="http://schemas.microsoft.com/office/drawing/2014/main" xmlns="" id="{B5DAD892-10C5-4032-BCF0-F0644CDF51F4}"/>
              </a:ext>
            </a:extLst>
          </p:cNvPr>
          <p:cNvSpPr/>
          <p:nvPr/>
        </p:nvSpPr>
        <p:spPr>
          <a:xfrm>
            <a:off x="5024978" y="3109229"/>
            <a:ext cx="2090404" cy="3748771"/>
          </a:xfrm>
          <a:prstGeom prst="parallelogram">
            <a:avLst>
              <a:gd name="adj" fmla="val 43069"/>
            </a:avLst>
          </a:prstGeom>
          <a:gradFill>
            <a:gsLst>
              <a:gs pos="0">
                <a:schemeClr val="accent1">
                  <a:alpha val="20000"/>
                </a:schemeClr>
              </a:gs>
              <a:gs pos="63000">
                <a:schemeClr val="accent1">
                  <a:alpha val="0"/>
                </a:schemeClr>
              </a:gs>
            </a:gsLst>
            <a:lin ang="162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Рамка 29">
            <a:extLst>
              <a:ext uri="{FF2B5EF4-FFF2-40B4-BE49-F238E27FC236}">
                <a16:creationId xmlns:a16="http://schemas.microsoft.com/office/drawing/2014/main" xmlns="" id="{817F361B-3B90-41DA-9BA3-25F4E560593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944"/>
            </a:avLst>
          </a:prstGeom>
          <a:gradFill>
            <a:gsLst>
              <a:gs pos="0">
                <a:schemeClr val="accent6"/>
              </a:gs>
              <a:gs pos="100000">
                <a:schemeClr val="accent6">
                  <a:alpha val="0"/>
                </a:schemeClr>
              </a:gs>
            </a:gsLst>
            <a:lin ang="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6" name="Parallelogram 25">
            <a:extLst>
              <a:ext uri="{FF2B5EF4-FFF2-40B4-BE49-F238E27FC236}">
                <a16:creationId xmlns:a16="http://schemas.microsoft.com/office/drawing/2014/main" xmlns="" id="{2DF0F400-78AD-4506-B587-69B89B601CB4}"/>
              </a:ext>
            </a:extLst>
          </p:cNvPr>
          <p:cNvSpPr/>
          <p:nvPr/>
        </p:nvSpPr>
        <p:spPr>
          <a:xfrm rot="10800000">
            <a:off x="6725500" y="0"/>
            <a:ext cx="2090404" cy="3748771"/>
          </a:xfrm>
          <a:prstGeom prst="parallelogram">
            <a:avLst>
              <a:gd name="adj" fmla="val 43069"/>
            </a:avLst>
          </a:prstGeom>
          <a:gradFill>
            <a:gsLst>
              <a:gs pos="0">
                <a:schemeClr val="accent1">
                  <a:alpha val="20000"/>
                </a:schemeClr>
              </a:gs>
              <a:gs pos="63000">
                <a:schemeClr val="accent1">
                  <a:alpha val="0"/>
                </a:schemeClr>
              </a:gs>
            </a:gsLst>
            <a:lin ang="162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8E4C6B3E-C8BB-4C32-917E-A7DF01E720F4}"/>
              </a:ext>
            </a:extLst>
          </p:cNvPr>
          <p:cNvCxnSpPr/>
          <p:nvPr/>
        </p:nvCxnSpPr>
        <p:spPr>
          <a:xfrm>
            <a:off x="2887278" y="497955"/>
            <a:ext cx="0" cy="472914"/>
          </a:xfrm>
          <a:prstGeom prst="line">
            <a:avLst/>
          </a:prstGeom>
          <a:ln w="127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6">
            <a:extLst>
              <a:ext uri="{FF2B5EF4-FFF2-40B4-BE49-F238E27FC236}">
                <a16:creationId xmlns:a16="http://schemas.microsoft.com/office/drawing/2014/main" xmlns="" id="{FEBA579E-E258-4524-B7F5-54963B45BEC4}"/>
              </a:ext>
            </a:extLst>
          </p:cNvPr>
          <p:cNvSpPr txBox="1">
            <a:spLocks/>
          </p:cNvSpPr>
          <p:nvPr/>
        </p:nvSpPr>
        <p:spPr>
          <a:xfrm>
            <a:off x="356135" y="1942698"/>
            <a:ext cx="5149515" cy="83569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Таким образом, несмотря на тяжелое финансовое положение организации  ООО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ЛСУ-Трейд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», были предложены мероприятия, которые позволят не только повысить инвестиционную привлекательность, но и выведут компанию на новый уровень управленческого развития, а это создаст благоприятный фундамент для увеличения доли рынка на занимаемой нише. Ведь, рынок лифтового оборудования имеет все шансы на успех, и только тот, кто своевременно разрабатывает эффективные стратегические направления развития, способен одержать победу в этой не простой конкурентной борьбе.</a:t>
            </a:r>
          </a:p>
          <a:p>
            <a:pPr algn="ctr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xmlns="" id="{FEBA579E-E258-4524-B7F5-54963B45BEC4}"/>
              </a:ext>
            </a:extLst>
          </p:cNvPr>
          <p:cNvSpPr txBox="1">
            <a:spLocks/>
          </p:cNvSpPr>
          <p:nvPr/>
        </p:nvSpPr>
        <p:spPr>
          <a:xfrm>
            <a:off x="365760" y="924026"/>
            <a:ext cx="5178392" cy="83569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Выводы</a:t>
            </a:r>
            <a:endParaRPr lang="ru-RU" sz="5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59589784588a2b7d6e6e1903cc04f442.jp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2294" b="1229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198428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A group of people posing for a photo in front of a building&#10;&#10;Description automatically generated with medium confidence">
            <a:extLst>
              <a:ext uri="{FF2B5EF4-FFF2-40B4-BE49-F238E27FC236}">
                <a16:creationId xmlns:a16="http://schemas.microsoft.com/office/drawing/2014/main" xmlns="" id="{7D8AFEC8-0CE9-4725-80BA-15F9F4A08BD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807" b="7807"/>
          <a:stretch/>
        </p:blipFill>
        <p:spPr>
          <a:xfrm>
            <a:off x="0" y="0"/>
            <a:ext cx="12192000" cy="6858000"/>
          </a:xfr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B0ED6516-10A6-48E9-A423-E04129D11CD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-1" y="3724273"/>
            <a:ext cx="8137645" cy="255139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401ECC-9BAF-46F3-9818-E793C3D2E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67" y="4043983"/>
            <a:ext cx="6484936" cy="184665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Прямая соединительная линия 30">
            <a:extLst>
              <a:ext uri="{FF2B5EF4-FFF2-40B4-BE49-F238E27FC236}">
                <a16:creationId xmlns:a16="http://schemas.microsoft.com/office/drawing/2014/main" xmlns="" id="{9AA89EF9-E81C-41D7-97CF-8EE1EACA052A}"/>
              </a:ext>
            </a:extLst>
          </p:cNvPr>
          <p:cNvCxnSpPr>
            <a:cxnSpLocks/>
          </p:cNvCxnSpPr>
          <p:nvPr/>
        </p:nvCxnSpPr>
        <p:spPr>
          <a:xfrm>
            <a:off x="914400" y="4145280"/>
            <a:ext cx="0" cy="1823368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Рамка 29">
            <a:extLst>
              <a:ext uri="{FF2B5EF4-FFF2-40B4-BE49-F238E27FC236}">
                <a16:creationId xmlns:a16="http://schemas.microsoft.com/office/drawing/2014/main" xmlns="" id="{4E795DE1-373E-4B08-B64F-4BF1C799EE3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944"/>
            </a:avLst>
          </a:prstGeom>
          <a:gradFill>
            <a:gsLst>
              <a:gs pos="0">
                <a:schemeClr val="accent6"/>
              </a:gs>
              <a:gs pos="100000">
                <a:schemeClr val="accent6">
                  <a:alpha val="0"/>
                </a:schemeClr>
              </a:gs>
            </a:gsLst>
            <a:lin ang="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7D853CB5-B3FA-4C22-A208-E74463CB7654}"/>
              </a:ext>
            </a:extLst>
          </p:cNvPr>
          <p:cNvCxnSpPr/>
          <p:nvPr/>
        </p:nvCxnSpPr>
        <p:spPr>
          <a:xfrm>
            <a:off x="2887278" y="497955"/>
            <a:ext cx="0" cy="472914"/>
          </a:xfrm>
          <a:prstGeom prst="line">
            <a:avLst/>
          </a:prstGeom>
          <a:ln w="127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7" name="Рисунок 76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17958E3D-BF66-4177-952B-798C5C22F7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10430" y="489643"/>
            <a:ext cx="2397144" cy="361451"/>
          </a:xfrm>
          <a:prstGeom prst="rect">
            <a:avLst/>
          </a:prstGeom>
        </p:spPr>
      </p:pic>
      <p:pic>
        <p:nvPicPr>
          <p:cNvPr id="3" name="Рисунок 3">
            <a:extLst>
              <a:ext uri="{FF2B5EF4-FFF2-40B4-BE49-F238E27FC236}">
                <a16:creationId xmlns:a16="http://schemas.microsoft.com/office/drawing/2014/main" xmlns="" id="{2B19B97F-D39D-E40F-4049-34F349E2BA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12875" y="498549"/>
            <a:ext cx="1541744" cy="471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5745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430923" y="1256709"/>
            <a:ext cx="6451140" cy="830997"/>
          </a:xfrm>
        </p:spPr>
        <p:txBody>
          <a:bodyPr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разработка мероприятий по повышению инвестиционной привлекательности путем внедрения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цифровизации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 роботизации.</a:t>
            </a:r>
          </a:p>
        </p:txBody>
      </p:sp>
      <p:sp>
        <p:nvSpPr>
          <p:cNvPr id="6" name="Текст 2"/>
          <p:cNvSpPr txBox="1">
            <a:spLocks/>
          </p:cNvSpPr>
          <p:nvPr/>
        </p:nvSpPr>
        <p:spPr>
          <a:xfrm>
            <a:off x="641074" y="2390888"/>
            <a:ext cx="564639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Текст 2"/>
          <p:cNvSpPr>
            <a:spLocks noGrp="1"/>
          </p:cNvSpPr>
          <p:nvPr>
            <p:ph type="body" sz="quarter" idx="11"/>
          </p:nvPr>
        </p:nvSpPr>
        <p:spPr>
          <a:xfrm>
            <a:off x="7526956" y="148201"/>
            <a:ext cx="4665044" cy="1107996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 и задачи исследования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Текст 2"/>
          <p:cNvSpPr txBox="1">
            <a:spLocks/>
          </p:cNvSpPr>
          <p:nvPr/>
        </p:nvSpPr>
        <p:spPr>
          <a:xfrm>
            <a:off x="1280158" y="2918674"/>
            <a:ext cx="5871411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Описать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теоретические аспекты инвестиционной привлекательности предприятия лифтовой отрасли; 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Текст 2"/>
          <p:cNvSpPr txBox="1">
            <a:spLocks/>
          </p:cNvSpPr>
          <p:nvPr/>
        </p:nvSpPr>
        <p:spPr>
          <a:xfrm>
            <a:off x="1284363" y="3794571"/>
            <a:ext cx="5646399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Дать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оценку инвестиционной привлекательности анализируемого предприятия; 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Текст 2"/>
          <p:cNvSpPr txBox="1">
            <a:spLocks/>
          </p:cNvSpPr>
          <p:nvPr/>
        </p:nvSpPr>
        <p:spPr>
          <a:xfrm>
            <a:off x="1225007" y="4668867"/>
            <a:ext cx="5646399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Разработать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проект внедрения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цифровизации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 роботизации на предприятии лифтовой отрасли; 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Текст 2"/>
          <p:cNvSpPr txBox="1">
            <a:spLocks/>
          </p:cNvSpPr>
          <p:nvPr/>
        </p:nvSpPr>
        <p:spPr>
          <a:xfrm>
            <a:off x="1223403" y="5626688"/>
            <a:ext cx="5646399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Оценить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экономическую эффективность мероприятий по повышению инвестиционной привлекательности предприятия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Ольга\Desktop\ddcfe13d2fe4e38400a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46232" y="1333101"/>
            <a:ext cx="5245768" cy="5197641"/>
          </a:xfrm>
          <a:prstGeom prst="rect">
            <a:avLst/>
          </a:prstGeom>
          <a:noFill/>
        </p:spPr>
      </p:pic>
      <p:grpSp>
        <p:nvGrpSpPr>
          <p:cNvPr id="20" name="Рисунок 176">
            <a:extLst>
              <a:ext uri="{FF2B5EF4-FFF2-40B4-BE49-F238E27FC236}">
                <a16:creationId xmlns:a16="http://schemas.microsoft.com/office/drawing/2014/main" xmlns="" id="{73ED33B6-E2D0-44A1-919B-C4585D953C92}"/>
              </a:ext>
            </a:extLst>
          </p:cNvPr>
          <p:cNvGrpSpPr/>
          <p:nvPr/>
        </p:nvGrpSpPr>
        <p:grpSpPr>
          <a:xfrm>
            <a:off x="709135" y="2937894"/>
            <a:ext cx="385759" cy="456791"/>
            <a:chOff x="2913320" y="1397852"/>
            <a:chExt cx="385759" cy="456791"/>
          </a:xfrm>
          <a:solidFill>
            <a:schemeClr val="bg1"/>
          </a:solidFill>
        </p:grpSpPr>
        <p:sp>
          <p:nvSpPr>
            <p:cNvPr id="21" name="Freeform: Shape 164">
              <a:extLst>
                <a:ext uri="{FF2B5EF4-FFF2-40B4-BE49-F238E27FC236}">
                  <a16:creationId xmlns:a16="http://schemas.microsoft.com/office/drawing/2014/main" xmlns="" id="{B8FF8042-0C27-4D0A-8FB7-03D73714720C}"/>
                </a:ext>
              </a:extLst>
            </p:cNvPr>
            <p:cNvSpPr/>
            <p:nvPr/>
          </p:nvSpPr>
          <p:spPr>
            <a:xfrm>
              <a:off x="2913320" y="1397852"/>
              <a:ext cx="385759" cy="456791"/>
            </a:xfrm>
            <a:custGeom>
              <a:avLst/>
              <a:gdLst>
                <a:gd name="connsiteX0" fmla="*/ 377654 w 385759"/>
                <a:gd name="connsiteY0" fmla="*/ 0 h 456791"/>
                <a:gd name="connsiteX1" fmla="*/ 8100 w 385759"/>
                <a:gd name="connsiteY1" fmla="*/ 0 h 456791"/>
                <a:gd name="connsiteX2" fmla="*/ 0 w 385759"/>
                <a:gd name="connsiteY2" fmla="*/ 8100 h 456791"/>
                <a:gd name="connsiteX3" fmla="*/ 0 w 385759"/>
                <a:gd name="connsiteY3" fmla="*/ 448691 h 456791"/>
                <a:gd name="connsiteX4" fmla="*/ 8100 w 385759"/>
                <a:gd name="connsiteY4" fmla="*/ 456791 h 456791"/>
                <a:gd name="connsiteX5" fmla="*/ 377660 w 385759"/>
                <a:gd name="connsiteY5" fmla="*/ 456791 h 456791"/>
                <a:gd name="connsiteX6" fmla="*/ 385760 w 385759"/>
                <a:gd name="connsiteY6" fmla="*/ 448691 h 456791"/>
                <a:gd name="connsiteX7" fmla="*/ 385760 w 385759"/>
                <a:gd name="connsiteY7" fmla="*/ 8100 h 456791"/>
                <a:gd name="connsiteX8" fmla="*/ 377654 w 385759"/>
                <a:gd name="connsiteY8" fmla="*/ 0 h 456791"/>
                <a:gd name="connsiteX9" fmla="*/ 369554 w 385759"/>
                <a:gd name="connsiteY9" fmla="*/ 440586 h 456791"/>
                <a:gd name="connsiteX10" fmla="*/ 16200 w 385759"/>
                <a:gd name="connsiteY10" fmla="*/ 440586 h 456791"/>
                <a:gd name="connsiteX11" fmla="*/ 16200 w 385759"/>
                <a:gd name="connsiteY11" fmla="*/ 16200 h 456791"/>
                <a:gd name="connsiteX12" fmla="*/ 369560 w 385759"/>
                <a:gd name="connsiteY12" fmla="*/ 16200 h 456791"/>
                <a:gd name="connsiteX13" fmla="*/ 369554 w 385759"/>
                <a:gd name="connsiteY13" fmla="*/ 440586 h 456791"/>
                <a:gd name="connsiteX14" fmla="*/ 369554 w 385759"/>
                <a:gd name="connsiteY14" fmla="*/ 440586 h 456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5759" h="456791">
                  <a:moveTo>
                    <a:pt x="377654" y="0"/>
                  </a:moveTo>
                  <a:lnTo>
                    <a:pt x="8100" y="0"/>
                  </a:lnTo>
                  <a:cubicBezTo>
                    <a:pt x="3623" y="0"/>
                    <a:pt x="0" y="3623"/>
                    <a:pt x="0" y="8100"/>
                  </a:cubicBezTo>
                  <a:lnTo>
                    <a:pt x="0" y="448691"/>
                  </a:lnTo>
                  <a:cubicBezTo>
                    <a:pt x="0" y="453163"/>
                    <a:pt x="3623" y="456791"/>
                    <a:pt x="8100" y="456791"/>
                  </a:cubicBezTo>
                  <a:lnTo>
                    <a:pt x="377660" y="456791"/>
                  </a:lnTo>
                  <a:cubicBezTo>
                    <a:pt x="382131" y="456791"/>
                    <a:pt x="385760" y="453163"/>
                    <a:pt x="385760" y="448691"/>
                  </a:cubicBezTo>
                  <a:lnTo>
                    <a:pt x="385760" y="8100"/>
                  </a:lnTo>
                  <a:cubicBezTo>
                    <a:pt x="385754" y="3623"/>
                    <a:pt x="382126" y="0"/>
                    <a:pt x="377654" y="0"/>
                  </a:cubicBezTo>
                  <a:close/>
                  <a:moveTo>
                    <a:pt x="369554" y="440586"/>
                  </a:moveTo>
                  <a:lnTo>
                    <a:pt x="16200" y="440586"/>
                  </a:lnTo>
                  <a:lnTo>
                    <a:pt x="16200" y="16200"/>
                  </a:lnTo>
                  <a:lnTo>
                    <a:pt x="369560" y="16200"/>
                  </a:lnTo>
                  <a:lnTo>
                    <a:pt x="369554" y="440586"/>
                  </a:lnTo>
                  <a:lnTo>
                    <a:pt x="369554" y="440586"/>
                  </a:lnTo>
                  <a:close/>
                </a:path>
              </a:pathLst>
            </a:custGeom>
            <a:grpFill/>
            <a:ln w="5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2" name="Freeform: Shape 165">
              <a:extLst>
                <a:ext uri="{FF2B5EF4-FFF2-40B4-BE49-F238E27FC236}">
                  <a16:creationId xmlns:a16="http://schemas.microsoft.com/office/drawing/2014/main" xmlns="" id="{3ED3F0F7-A5EC-4614-A350-0B04F64E0D5D}"/>
                </a:ext>
              </a:extLst>
            </p:cNvPr>
            <p:cNvSpPr/>
            <p:nvPr/>
          </p:nvSpPr>
          <p:spPr>
            <a:xfrm>
              <a:off x="2963513" y="1445561"/>
              <a:ext cx="287820" cy="126678"/>
            </a:xfrm>
            <a:custGeom>
              <a:avLst/>
              <a:gdLst>
                <a:gd name="connsiteX0" fmla="*/ 8100 w 287820"/>
                <a:gd name="connsiteY0" fmla="*/ 126679 h 126678"/>
                <a:gd name="connsiteX1" fmla="*/ 279720 w 287820"/>
                <a:gd name="connsiteY1" fmla="*/ 126679 h 126678"/>
                <a:gd name="connsiteX2" fmla="*/ 287820 w 287820"/>
                <a:gd name="connsiteY2" fmla="*/ 118579 h 126678"/>
                <a:gd name="connsiteX3" fmla="*/ 287820 w 287820"/>
                <a:gd name="connsiteY3" fmla="*/ 8100 h 126678"/>
                <a:gd name="connsiteX4" fmla="*/ 279720 w 287820"/>
                <a:gd name="connsiteY4" fmla="*/ 0 h 126678"/>
                <a:gd name="connsiteX5" fmla="*/ 8100 w 287820"/>
                <a:gd name="connsiteY5" fmla="*/ 0 h 126678"/>
                <a:gd name="connsiteX6" fmla="*/ 0 w 287820"/>
                <a:gd name="connsiteY6" fmla="*/ 8100 h 126678"/>
                <a:gd name="connsiteX7" fmla="*/ 0 w 287820"/>
                <a:gd name="connsiteY7" fmla="*/ 118573 h 126678"/>
                <a:gd name="connsiteX8" fmla="*/ 8100 w 287820"/>
                <a:gd name="connsiteY8" fmla="*/ 126679 h 126678"/>
                <a:gd name="connsiteX9" fmla="*/ 16200 w 287820"/>
                <a:gd name="connsiteY9" fmla="*/ 16205 h 126678"/>
                <a:gd name="connsiteX10" fmla="*/ 271620 w 287820"/>
                <a:gd name="connsiteY10" fmla="*/ 16205 h 126678"/>
                <a:gd name="connsiteX11" fmla="*/ 271620 w 287820"/>
                <a:gd name="connsiteY11" fmla="*/ 110479 h 126678"/>
                <a:gd name="connsiteX12" fmla="*/ 16200 w 287820"/>
                <a:gd name="connsiteY12" fmla="*/ 110479 h 126678"/>
                <a:gd name="connsiteX13" fmla="*/ 16200 w 287820"/>
                <a:gd name="connsiteY13" fmla="*/ 16205 h 126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7820" h="126678">
                  <a:moveTo>
                    <a:pt x="8100" y="126679"/>
                  </a:moveTo>
                  <a:lnTo>
                    <a:pt x="279720" y="126679"/>
                  </a:lnTo>
                  <a:cubicBezTo>
                    <a:pt x="284197" y="126679"/>
                    <a:pt x="287820" y="123050"/>
                    <a:pt x="287820" y="118579"/>
                  </a:cubicBezTo>
                  <a:lnTo>
                    <a:pt x="287820" y="8100"/>
                  </a:lnTo>
                  <a:cubicBezTo>
                    <a:pt x="287820" y="3623"/>
                    <a:pt x="284197" y="0"/>
                    <a:pt x="279720" y="0"/>
                  </a:cubicBezTo>
                  <a:lnTo>
                    <a:pt x="8100" y="0"/>
                  </a:lnTo>
                  <a:cubicBezTo>
                    <a:pt x="3623" y="0"/>
                    <a:pt x="0" y="3623"/>
                    <a:pt x="0" y="8100"/>
                  </a:cubicBezTo>
                  <a:lnTo>
                    <a:pt x="0" y="118573"/>
                  </a:lnTo>
                  <a:cubicBezTo>
                    <a:pt x="0" y="123050"/>
                    <a:pt x="3623" y="126679"/>
                    <a:pt x="8100" y="126679"/>
                  </a:cubicBezTo>
                  <a:close/>
                  <a:moveTo>
                    <a:pt x="16200" y="16205"/>
                  </a:moveTo>
                  <a:lnTo>
                    <a:pt x="271620" y="16205"/>
                  </a:lnTo>
                  <a:lnTo>
                    <a:pt x="271620" y="110479"/>
                  </a:lnTo>
                  <a:lnTo>
                    <a:pt x="16200" y="110479"/>
                  </a:lnTo>
                  <a:cubicBezTo>
                    <a:pt x="16200" y="110479"/>
                    <a:pt x="16200" y="16205"/>
                    <a:pt x="16200" y="16205"/>
                  </a:cubicBezTo>
                  <a:close/>
                </a:path>
              </a:pathLst>
            </a:custGeom>
            <a:grpFill/>
            <a:ln w="5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3" name="Freeform: Shape 166">
              <a:extLst>
                <a:ext uri="{FF2B5EF4-FFF2-40B4-BE49-F238E27FC236}">
                  <a16:creationId xmlns:a16="http://schemas.microsoft.com/office/drawing/2014/main" xmlns="" id="{D9208BBE-24F9-436C-9465-A3347E154D85}"/>
                </a:ext>
              </a:extLst>
            </p:cNvPr>
            <p:cNvSpPr/>
            <p:nvPr/>
          </p:nvSpPr>
          <p:spPr>
            <a:xfrm>
              <a:off x="2966364" y="1611665"/>
              <a:ext cx="71204" cy="71209"/>
            </a:xfrm>
            <a:custGeom>
              <a:avLst/>
              <a:gdLst>
                <a:gd name="connsiteX0" fmla="*/ 63104 w 71204"/>
                <a:gd name="connsiteY0" fmla="*/ 0 h 71209"/>
                <a:gd name="connsiteX1" fmla="*/ 8100 w 71204"/>
                <a:gd name="connsiteY1" fmla="*/ 0 h 71209"/>
                <a:gd name="connsiteX2" fmla="*/ 0 w 71204"/>
                <a:gd name="connsiteY2" fmla="*/ 8100 h 71209"/>
                <a:gd name="connsiteX3" fmla="*/ 0 w 71204"/>
                <a:gd name="connsiteY3" fmla="*/ 63110 h 71209"/>
                <a:gd name="connsiteX4" fmla="*/ 8100 w 71204"/>
                <a:gd name="connsiteY4" fmla="*/ 71210 h 71209"/>
                <a:gd name="connsiteX5" fmla="*/ 63104 w 71204"/>
                <a:gd name="connsiteY5" fmla="*/ 71210 h 71209"/>
                <a:gd name="connsiteX6" fmla="*/ 71204 w 71204"/>
                <a:gd name="connsiteY6" fmla="*/ 63110 h 71209"/>
                <a:gd name="connsiteX7" fmla="*/ 71204 w 71204"/>
                <a:gd name="connsiteY7" fmla="*/ 8100 h 71209"/>
                <a:gd name="connsiteX8" fmla="*/ 63104 w 71204"/>
                <a:gd name="connsiteY8" fmla="*/ 0 h 71209"/>
                <a:gd name="connsiteX9" fmla="*/ 55004 w 71204"/>
                <a:gd name="connsiteY9" fmla="*/ 55010 h 71209"/>
                <a:gd name="connsiteX10" fmla="*/ 16200 w 71204"/>
                <a:gd name="connsiteY10" fmla="*/ 55010 h 71209"/>
                <a:gd name="connsiteX11" fmla="*/ 16200 w 71204"/>
                <a:gd name="connsiteY11" fmla="*/ 16200 h 71209"/>
                <a:gd name="connsiteX12" fmla="*/ 55004 w 71204"/>
                <a:gd name="connsiteY12" fmla="*/ 16200 h 71209"/>
                <a:gd name="connsiteX13" fmla="*/ 55004 w 71204"/>
                <a:gd name="connsiteY13" fmla="*/ 55010 h 71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1204" h="71209">
                  <a:moveTo>
                    <a:pt x="63104" y="0"/>
                  </a:moveTo>
                  <a:lnTo>
                    <a:pt x="8100" y="0"/>
                  </a:lnTo>
                  <a:cubicBezTo>
                    <a:pt x="3623" y="0"/>
                    <a:pt x="0" y="3629"/>
                    <a:pt x="0" y="8100"/>
                  </a:cubicBezTo>
                  <a:lnTo>
                    <a:pt x="0" y="63110"/>
                  </a:lnTo>
                  <a:cubicBezTo>
                    <a:pt x="0" y="67581"/>
                    <a:pt x="3623" y="71210"/>
                    <a:pt x="8100" y="71210"/>
                  </a:cubicBezTo>
                  <a:lnTo>
                    <a:pt x="63104" y="71210"/>
                  </a:lnTo>
                  <a:cubicBezTo>
                    <a:pt x="67581" y="71210"/>
                    <a:pt x="71204" y="67581"/>
                    <a:pt x="71204" y="63110"/>
                  </a:cubicBezTo>
                  <a:lnTo>
                    <a:pt x="71204" y="8100"/>
                  </a:lnTo>
                  <a:cubicBezTo>
                    <a:pt x="71204" y="3629"/>
                    <a:pt x="67576" y="0"/>
                    <a:pt x="63104" y="0"/>
                  </a:cubicBezTo>
                  <a:close/>
                  <a:moveTo>
                    <a:pt x="55004" y="55010"/>
                  </a:moveTo>
                  <a:lnTo>
                    <a:pt x="16200" y="55010"/>
                  </a:lnTo>
                  <a:lnTo>
                    <a:pt x="16200" y="16200"/>
                  </a:lnTo>
                  <a:lnTo>
                    <a:pt x="55004" y="16200"/>
                  </a:lnTo>
                  <a:lnTo>
                    <a:pt x="55004" y="55010"/>
                  </a:lnTo>
                  <a:close/>
                </a:path>
              </a:pathLst>
            </a:custGeom>
            <a:grpFill/>
            <a:ln w="5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4" name="Freeform: Shape 167">
              <a:extLst>
                <a:ext uri="{FF2B5EF4-FFF2-40B4-BE49-F238E27FC236}">
                  <a16:creationId xmlns:a16="http://schemas.microsoft.com/office/drawing/2014/main" xmlns="" id="{99996CA9-142E-4FB1-AEF3-AB8036D6433D}"/>
                </a:ext>
              </a:extLst>
            </p:cNvPr>
            <p:cNvSpPr/>
            <p:nvPr/>
          </p:nvSpPr>
          <p:spPr>
            <a:xfrm>
              <a:off x="2966364" y="1718250"/>
              <a:ext cx="71204" cy="71204"/>
            </a:xfrm>
            <a:custGeom>
              <a:avLst/>
              <a:gdLst>
                <a:gd name="connsiteX0" fmla="*/ 63104 w 71204"/>
                <a:gd name="connsiteY0" fmla="*/ 0 h 71204"/>
                <a:gd name="connsiteX1" fmla="*/ 8100 w 71204"/>
                <a:gd name="connsiteY1" fmla="*/ 0 h 71204"/>
                <a:gd name="connsiteX2" fmla="*/ 0 w 71204"/>
                <a:gd name="connsiteY2" fmla="*/ 8100 h 71204"/>
                <a:gd name="connsiteX3" fmla="*/ 0 w 71204"/>
                <a:gd name="connsiteY3" fmla="*/ 63104 h 71204"/>
                <a:gd name="connsiteX4" fmla="*/ 8100 w 71204"/>
                <a:gd name="connsiteY4" fmla="*/ 71204 h 71204"/>
                <a:gd name="connsiteX5" fmla="*/ 63104 w 71204"/>
                <a:gd name="connsiteY5" fmla="*/ 71204 h 71204"/>
                <a:gd name="connsiteX6" fmla="*/ 71204 w 71204"/>
                <a:gd name="connsiteY6" fmla="*/ 63104 h 71204"/>
                <a:gd name="connsiteX7" fmla="*/ 71204 w 71204"/>
                <a:gd name="connsiteY7" fmla="*/ 8100 h 71204"/>
                <a:gd name="connsiteX8" fmla="*/ 63104 w 71204"/>
                <a:gd name="connsiteY8" fmla="*/ 0 h 71204"/>
                <a:gd name="connsiteX9" fmla="*/ 55004 w 71204"/>
                <a:gd name="connsiteY9" fmla="*/ 55004 h 71204"/>
                <a:gd name="connsiteX10" fmla="*/ 16200 w 71204"/>
                <a:gd name="connsiteY10" fmla="*/ 55004 h 71204"/>
                <a:gd name="connsiteX11" fmla="*/ 16200 w 71204"/>
                <a:gd name="connsiteY11" fmla="*/ 16195 h 71204"/>
                <a:gd name="connsiteX12" fmla="*/ 55004 w 71204"/>
                <a:gd name="connsiteY12" fmla="*/ 16195 h 71204"/>
                <a:gd name="connsiteX13" fmla="*/ 55004 w 71204"/>
                <a:gd name="connsiteY13" fmla="*/ 55004 h 71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1204" h="71204">
                  <a:moveTo>
                    <a:pt x="63104" y="0"/>
                  </a:moveTo>
                  <a:lnTo>
                    <a:pt x="8100" y="0"/>
                  </a:lnTo>
                  <a:cubicBezTo>
                    <a:pt x="3623" y="0"/>
                    <a:pt x="0" y="3629"/>
                    <a:pt x="0" y="8100"/>
                  </a:cubicBezTo>
                  <a:lnTo>
                    <a:pt x="0" y="63104"/>
                  </a:lnTo>
                  <a:cubicBezTo>
                    <a:pt x="0" y="67576"/>
                    <a:pt x="3623" y="71204"/>
                    <a:pt x="8100" y="71204"/>
                  </a:cubicBezTo>
                  <a:lnTo>
                    <a:pt x="63104" y="71204"/>
                  </a:lnTo>
                  <a:cubicBezTo>
                    <a:pt x="67581" y="71204"/>
                    <a:pt x="71204" y="67576"/>
                    <a:pt x="71204" y="63104"/>
                  </a:cubicBezTo>
                  <a:lnTo>
                    <a:pt x="71204" y="8100"/>
                  </a:lnTo>
                  <a:cubicBezTo>
                    <a:pt x="71204" y="3623"/>
                    <a:pt x="67576" y="0"/>
                    <a:pt x="63104" y="0"/>
                  </a:cubicBezTo>
                  <a:close/>
                  <a:moveTo>
                    <a:pt x="55004" y="55004"/>
                  </a:moveTo>
                  <a:lnTo>
                    <a:pt x="16200" y="55004"/>
                  </a:lnTo>
                  <a:lnTo>
                    <a:pt x="16200" y="16195"/>
                  </a:lnTo>
                  <a:lnTo>
                    <a:pt x="55004" y="16195"/>
                  </a:lnTo>
                  <a:lnTo>
                    <a:pt x="55004" y="55004"/>
                  </a:lnTo>
                  <a:close/>
                </a:path>
              </a:pathLst>
            </a:custGeom>
            <a:grpFill/>
            <a:ln w="5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5" name="Freeform: Shape 168">
              <a:extLst>
                <a:ext uri="{FF2B5EF4-FFF2-40B4-BE49-F238E27FC236}">
                  <a16:creationId xmlns:a16="http://schemas.microsoft.com/office/drawing/2014/main" xmlns="" id="{59B6EB14-BE87-4BDC-AC6E-125FE311580D}"/>
                </a:ext>
              </a:extLst>
            </p:cNvPr>
            <p:cNvSpPr/>
            <p:nvPr/>
          </p:nvSpPr>
          <p:spPr>
            <a:xfrm>
              <a:off x="3177278" y="1611665"/>
              <a:ext cx="71204" cy="71209"/>
            </a:xfrm>
            <a:custGeom>
              <a:avLst/>
              <a:gdLst>
                <a:gd name="connsiteX0" fmla="*/ 63099 w 71204"/>
                <a:gd name="connsiteY0" fmla="*/ 0 h 71209"/>
                <a:gd name="connsiteX1" fmla="*/ 8100 w 71204"/>
                <a:gd name="connsiteY1" fmla="*/ 0 h 71209"/>
                <a:gd name="connsiteX2" fmla="*/ 0 w 71204"/>
                <a:gd name="connsiteY2" fmla="*/ 8100 h 71209"/>
                <a:gd name="connsiteX3" fmla="*/ 0 w 71204"/>
                <a:gd name="connsiteY3" fmla="*/ 63110 h 71209"/>
                <a:gd name="connsiteX4" fmla="*/ 8100 w 71204"/>
                <a:gd name="connsiteY4" fmla="*/ 71210 h 71209"/>
                <a:gd name="connsiteX5" fmla="*/ 63104 w 71204"/>
                <a:gd name="connsiteY5" fmla="*/ 71210 h 71209"/>
                <a:gd name="connsiteX6" fmla="*/ 71204 w 71204"/>
                <a:gd name="connsiteY6" fmla="*/ 63110 h 71209"/>
                <a:gd name="connsiteX7" fmla="*/ 71204 w 71204"/>
                <a:gd name="connsiteY7" fmla="*/ 8100 h 71209"/>
                <a:gd name="connsiteX8" fmla="*/ 63099 w 71204"/>
                <a:gd name="connsiteY8" fmla="*/ 0 h 71209"/>
                <a:gd name="connsiteX9" fmla="*/ 54999 w 71204"/>
                <a:gd name="connsiteY9" fmla="*/ 55010 h 71209"/>
                <a:gd name="connsiteX10" fmla="*/ 16200 w 71204"/>
                <a:gd name="connsiteY10" fmla="*/ 55010 h 71209"/>
                <a:gd name="connsiteX11" fmla="*/ 16200 w 71204"/>
                <a:gd name="connsiteY11" fmla="*/ 16200 h 71209"/>
                <a:gd name="connsiteX12" fmla="*/ 55004 w 71204"/>
                <a:gd name="connsiteY12" fmla="*/ 16200 h 71209"/>
                <a:gd name="connsiteX13" fmla="*/ 54999 w 71204"/>
                <a:gd name="connsiteY13" fmla="*/ 55010 h 71209"/>
                <a:gd name="connsiteX14" fmla="*/ 54999 w 71204"/>
                <a:gd name="connsiteY14" fmla="*/ 55010 h 71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204" h="71209">
                  <a:moveTo>
                    <a:pt x="63099" y="0"/>
                  </a:moveTo>
                  <a:lnTo>
                    <a:pt x="8100" y="0"/>
                  </a:lnTo>
                  <a:cubicBezTo>
                    <a:pt x="3623" y="0"/>
                    <a:pt x="0" y="3629"/>
                    <a:pt x="0" y="8100"/>
                  </a:cubicBezTo>
                  <a:lnTo>
                    <a:pt x="0" y="63110"/>
                  </a:lnTo>
                  <a:cubicBezTo>
                    <a:pt x="0" y="67581"/>
                    <a:pt x="3623" y="71210"/>
                    <a:pt x="8100" y="71210"/>
                  </a:cubicBezTo>
                  <a:lnTo>
                    <a:pt x="63104" y="71210"/>
                  </a:lnTo>
                  <a:cubicBezTo>
                    <a:pt x="67581" y="71210"/>
                    <a:pt x="71204" y="67581"/>
                    <a:pt x="71204" y="63110"/>
                  </a:cubicBezTo>
                  <a:lnTo>
                    <a:pt x="71204" y="8100"/>
                  </a:lnTo>
                  <a:cubicBezTo>
                    <a:pt x="71199" y="3629"/>
                    <a:pt x="67576" y="0"/>
                    <a:pt x="63099" y="0"/>
                  </a:cubicBezTo>
                  <a:close/>
                  <a:moveTo>
                    <a:pt x="54999" y="55010"/>
                  </a:moveTo>
                  <a:lnTo>
                    <a:pt x="16200" y="55010"/>
                  </a:lnTo>
                  <a:lnTo>
                    <a:pt x="16200" y="16200"/>
                  </a:lnTo>
                  <a:lnTo>
                    <a:pt x="55004" y="16200"/>
                  </a:lnTo>
                  <a:lnTo>
                    <a:pt x="54999" y="55010"/>
                  </a:lnTo>
                  <a:lnTo>
                    <a:pt x="54999" y="55010"/>
                  </a:lnTo>
                  <a:close/>
                </a:path>
              </a:pathLst>
            </a:custGeom>
            <a:grpFill/>
            <a:ln w="5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6" name="Freeform: Shape 169">
              <a:extLst>
                <a:ext uri="{FF2B5EF4-FFF2-40B4-BE49-F238E27FC236}">
                  <a16:creationId xmlns:a16="http://schemas.microsoft.com/office/drawing/2014/main" xmlns="" id="{14B078EC-074A-40FD-8FA2-E838B4FF5B93}"/>
                </a:ext>
              </a:extLst>
            </p:cNvPr>
            <p:cNvSpPr/>
            <p:nvPr/>
          </p:nvSpPr>
          <p:spPr>
            <a:xfrm>
              <a:off x="3177278" y="1718250"/>
              <a:ext cx="71204" cy="71204"/>
            </a:xfrm>
            <a:custGeom>
              <a:avLst/>
              <a:gdLst>
                <a:gd name="connsiteX0" fmla="*/ 63099 w 71204"/>
                <a:gd name="connsiteY0" fmla="*/ 0 h 71204"/>
                <a:gd name="connsiteX1" fmla="*/ 8100 w 71204"/>
                <a:gd name="connsiteY1" fmla="*/ 0 h 71204"/>
                <a:gd name="connsiteX2" fmla="*/ 0 w 71204"/>
                <a:gd name="connsiteY2" fmla="*/ 8100 h 71204"/>
                <a:gd name="connsiteX3" fmla="*/ 0 w 71204"/>
                <a:gd name="connsiteY3" fmla="*/ 63104 h 71204"/>
                <a:gd name="connsiteX4" fmla="*/ 8100 w 71204"/>
                <a:gd name="connsiteY4" fmla="*/ 71204 h 71204"/>
                <a:gd name="connsiteX5" fmla="*/ 63104 w 71204"/>
                <a:gd name="connsiteY5" fmla="*/ 71204 h 71204"/>
                <a:gd name="connsiteX6" fmla="*/ 71204 w 71204"/>
                <a:gd name="connsiteY6" fmla="*/ 63104 h 71204"/>
                <a:gd name="connsiteX7" fmla="*/ 71204 w 71204"/>
                <a:gd name="connsiteY7" fmla="*/ 8100 h 71204"/>
                <a:gd name="connsiteX8" fmla="*/ 63099 w 71204"/>
                <a:gd name="connsiteY8" fmla="*/ 0 h 71204"/>
                <a:gd name="connsiteX9" fmla="*/ 54999 w 71204"/>
                <a:gd name="connsiteY9" fmla="*/ 55004 h 71204"/>
                <a:gd name="connsiteX10" fmla="*/ 16200 w 71204"/>
                <a:gd name="connsiteY10" fmla="*/ 55004 h 71204"/>
                <a:gd name="connsiteX11" fmla="*/ 16200 w 71204"/>
                <a:gd name="connsiteY11" fmla="*/ 16195 h 71204"/>
                <a:gd name="connsiteX12" fmla="*/ 55004 w 71204"/>
                <a:gd name="connsiteY12" fmla="*/ 16195 h 71204"/>
                <a:gd name="connsiteX13" fmla="*/ 54999 w 71204"/>
                <a:gd name="connsiteY13" fmla="*/ 55004 h 71204"/>
                <a:gd name="connsiteX14" fmla="*/ 54999 w 71204"/>
                <a:gd name="connsiteY14" fmla="*/ 55004 h 71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204" h="71204">
                  <a:moveTo>
                    <a:pt x="63099" y="0"/>
                  </a:moveTo>
                  <a:lnTo>
                    <a:pt x="8100" y="0"/>
                  </a:lnTo>
                  <a:cubicBezTo>
                    <a:pt x="3623" y="0"/>
                    <a:pt x="0" y="3629"/>
                    <a:pt x="0" y="8100"/>
                  </a:cubicBezTo>
                  <a:lnTo>
                    <a:pt x="0" y="63104"/>
                  </a:lnTo>
                  <a:cubicBezTo>
                    <a:pt x="0" y="67576"/>
                    <a:pt x="3623" y="71204"/>
                    <a:pt x="8100" y="71204"/>
                  </a:cubicBezTo>
                  <a:lnTo>
                    <a:pt x="63104" y="71204"/>
                  </a:lnTo>
                  <a:cubicBezTo>
                    <a:pt x="67581" y="71204"/>
                    <a:pt x="71204" y="67576"/>
                    <a:pt x="71204" y="63104"/>
                  </a:cubicBezTo>
                  <a:lnTo>
                    <a:pt x="71204" y="8100"/>
                  </a:lnTo>
                  <a:cubicBezTo>
                    <a:pt x="71199" y="3623"/>
                    <a:pt x="67576" y="0"/>
                    <a:pt x="63099" y="0"/>
                  </a:cubicBezTo>
                  <a:close/>
                  <a:moveTo>
                    <a:pt x="54999" y="55004"/>
                  </a:moveTo>
                  <a:lnTo>
                    <a:pt x="16200" y="55004"/>
                  </a:lnTo>
                  <a:lnTo>
                    <a:pt x="16200" y="16195"/>
                  </a:lnTo>
                  <a:lnTo>
                    <a:pt x="55004" y="16195"/>
                  </a:lnTo>
                  <a:lnTo>
                    <a:pt x="54999" y="55004"/>
                  </a:lnTo>
                  <a:lnTo>
                    <a:pt x="54999" y="55004"/>
                  </a:lnTo>
                  <a:close/>
                </a:path>
              </a:pathLst>
            </a:custGeom>
            <a:grpFill/>
            <a:ln w="5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7" name="Freeform: Shape 170">
              <a:extLst>
                <a:ext uri="{FF2B5EF4-FFF2-40B4-BE49-F238E27FC236}">
                  <a16:creationId xmlns:a16="http://schemas.microsoft.com/office/drawing/2014/main" xmlns="" id="{C3C01832-1D74-4EBD-B7DD-EEE3277B07B3}"/>
                </a:ext>
              </a:extLst>
            </p:cNvPr>
            <p:cNvSpPr/>
            <p:nvPr/>
          </p:nvSpPr>
          <p:spPr>
            <a:xfrm>
              <a:off x="3073641" y="1609856"/>
              <a:ext cx="71188" cy="71209"/>
            </a:xfrm>
            <a:custGeom>
              <a:avLst/>
              <a:gdLst>
                <a:gd name="connsiteX0" fmla="*/ 63088 w 71188"/>
                <a:gd name="connsiteY0" fmla="*/ 0 h 71209"/>
                <a:gd name="connsiteX1" fmla="*/ 8100 w 71188"/>
                <a:gd name="connsiteY1" fmla="*/ 0 h 71209"/>
                <a:gd name="connsiteX2" fmla="*/ 0 w 71188"/>
                <a:gd name="connsiteY2" fmla="*/ 8100 h 71209"/>
                <a:gd name="connsiteX3" fmla="*/ 0 w 71188"/>
                <a:gd name="connsiteY3" fmla="*/ 63110 h 71209"/>
                <a:gd name="connsiteX4" fmla="*/ 8100 w 71188"/>
                <a:gd name="connsiteY4" fmla="*/ 71210 h 71209"/>
                <a:gd name="connsiteX5" fmla="*/ 63088 w 71188"/>
                <a:gd name="connsiteY5" fmla="*/ 71210 h 71209"/>
                <a:gd name="connsiteX6" fmla="*/ 71188 w 71188"/>
                <a:gd name="connsiteY6" fmla="*/ 63110 h 71209"/>
                <a:gd name="connsiteX7" fmla="*/ 71188 w 71188"/>
                <a:gd name="connsiteY7" fmla="*/ 8100 h 71209"/>
                <a:gd name="connsiteX8" fmla="*/ 63088 w 71188"/>
                <a:gd name="connsiteY8" fmla="*/ 0 h 71209"/>
                <a:gd name="connsiteX9" fmla="*/ 54988 w 71188"/>
                <a:gd name="connsiteY9" fmla="*/ 55010 h 71209"/>
                <a:gd name="connsiteX10" fmla="*/ 16200 w 71188"/>
                <a:gd name="connsiteY10" fmla="*/ 55010 h 71209"/>
                <a:gd name="connsiteX11" fmla="*/ 16200 w 71188"/>
                <a:gd name="connsiteY11" fmla="*/ 16200 h 71209"/>
                <a:gd name="connsiteX12" fmla="*/ 54988 w 71188"/>
                <a:gd name="connsiteY12" fmla="*/ 16200 h 71209"/>
                <a:gd name="connsiteX13" fmla="*/ 54988 w 71188"/>
                <a:gd name="connsiteY13" fmla="*/ 55010 h 71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1188" h="71209">
                  <a:moveTo>
                    <a:pt x="63088" y="0"/>
                  </a:moveTo>
                  <a:lnTo>
                    <a:pt x="8100" y="0"/>
                  </a:lnTo>
                  <a:cubicBezTo>
                    <a:pt x="3623" y="0"/>
                    <a:pt x="0" y="3629"/>
                    <a:pt x="0" y="8100"/>
                  </a:cubicBezTo>
                  <a:lnTo>
                    <a:pt x="0" y="63110"/>
                  </a:lnTo>
                  <a:cubicBezTo>
                    <a:pt x="0" y="67581"/>
                    <a:pt x="3623" y="71210"/>
                    <a:pt x="8100" y="71210"/>
                  </a:cubicBezTo>
                  <a:lnTo>
                    <a:pt x="63088" y="71210"/>
                  </a:lnTo>
                  <a:cubicBezTo>
                    <a:pt x="67565" y="71210"/>
                    <a:pt x="71188" y="67581"/>
                    <a:pt x="71188" y="63110"/>
                  </a:cubicBezTo>
                  <a:lnTo>
                    <a:pt x="71188" y="8100"/>
                  </a:lnTo>
                  <a:cubicBezTo>
                    <a:pt x="71188" y="3629"/>
                    <a:pt x="67559" y="0"/>
                    <a:pt x="63088" y="0"/>
                  </a:cubicBezTo>
                  <a:close/>
                  <a:moveTo>
                    <a:pt x="54988" y="55010"/>
                  </a:moveTo>
                  <a:lnTo>
                    <a:pt x="16200" y="55010"/>
                  </a:lnTo>
                  <a:lnTo>
                    <a:pt x="16200" y="16200"/>
                  </a:lnTo>
                  <a:lnTo>
                    <a:pt x="54988" y="16200"/>
                  </a:lnTo>
                  <a:lnTo>
                    <a:pt x="54988" y="55010"/>
                  </a:lnTo>
                  <a:close/>
                </a:path>
              </a:pathLst>
            </a:custGeom>
            <a:grpFill/>
            <a:ln w="5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8" name="Freeform: Shape 171">
              <a:extLst>
                <a:ext uri="{FF2B5EF4-FFF2-40B4-BE49-F238E27FC236}">
                  <a16:creationId xmlns:a16="http://schemas.microsoft.com/office/drawing/2014/main" xmlns="" id="{1A8204EF-4855-4A88-9D82-6A1B66E94A2D}"/>
                </a:ext>
              </a:extLst>
            </p:cNvPr>
            <p:cNvSpPr/>
            <p:nvPr/>
          </p:nvSpPr>
          <p:spPr>
            <a:xfrm>
              <a:off x="3073641" y="1716436"/>
              <a:ext cx="71188" cy="71215"/>
            </a:xfrm>
            <a:custGeom>
              <a:avLst/>
              <a:gdLst>
                <a:gd name="connsiteX0" fmla="*/ 63088 w 71188"/>
                <a:gd name="connsiteY0" fmla="*/ 0 h 71215"/>
                <a:gd name="connsiteX1" fmla="*/ 8100 w 71188"/>
                <a:gd name="connsiteY1" fmla="*/ 0 h 71215"/>
                <a:gd name="connsiteX2" fmla="*/ 0 w 71188"/>
                <a:gd name="connsiteY2" fmla="*/ 8100 h 71215"/>
                <a:gd name="connsiteX3" fmla="*/ 0 w 71188"/>
                <a:gd name="connsiteY3" fmla="*/ 63115 h 71215"/>
                <a:gd name="connsiteX4" fmla="*/ 8100 w 71188"/>
                <a:gd name="connsiteY4" fmla="*/ 71215 h 71215"/>
                <a:gd name="connsiteX5" fmla="*/ 63088 w 71188"/>
                <a:gd name="connsiteY5" fmla="*/ 71215 h 71215"/>
                <a:gd name="connsiteX6" fmla="*/ 71188 w 71188"/>
                <a:gd name="connsiteY6" fmla="*/ 63115 h 71215"/>
                <a:gd name="connsiteX7" fmla="*/ 71188 w 71188"/>
                <a:gd name="connsiteY7" fmla="*/ 8100 h 71215"/>
                <a:gd name="connsiteX8" fmla="*/ 63088 w 71188"/>
                <a:gd name="connsiteY8" fmla="*/ 0 h 71215"/>
                <a:gd name="connsiteX9" fmla="*/ 54988 w 71188"/>
                <a:gd name="connsiteY9" fmla="*/ 55010 h 71215"/>
                <a:gd name="connsiteX10" fmla="*/ 16200 w 71188"/>
                <a:gd name="connsiteY10" fmla="*/ 55010 h 71215"/>
                <a:gd name="connsiteX11" fmla="*/ 16200 w 71188"/>
                <a:gd name="connsiteY11" fmla="*/ 16195 h 71215"/>
                <a:gd name="connsiteX12" fmla="*/ 54988 w 71188"/>
                <a:gd name="connsiteY12" fmla="*/ 16195 h 71215"/>
                <a:gd name="connsiteX13" fmla="*/ 54988 w 71188"/>
                <a:gd name="connsiteY13" fmla="*/ 55010 h 71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1188" h="71215">
                  <a:moveTo>
                    <a:pt x="63088" y="0"/>
                  </a:moveTo>
                  <a:lnTo>
                    <a:pt x="8100" y="0"/>
                  </a:lnTo>
                  <a:cubicBezTo>
                    <a:pt x="3623" y="0"/>
                    <a:pt x="0" y="3629"/>
                    <a:pt x="0" y="8100"/>
                  </a:cubicBezTo>
                  <a:lnTo>
                    <a:pt x="0" y="63115"/>
                  </a:lnTo>
                  <a:cubicBezTo>
                    <a:pt x="0" y="67586"/>
                    <a:pt x="3623" y="71215"/>
                    <a:pt x="8100" y="71215"/>
                  </a:cubicBezTo>
                  <a:lnTo>
                    <a:pt x="63088" y="71215"/>
                  </a:lnTo>
                  <a:cubicBezTo>
                    <a:pt x="67565" y="71215"/>
                    <a:pt x="71188" y="67586"/>
                    <a:pt x="71188" y="63115"/>
                  </a:cubicBezTo>
                  <a:lnTo>
                    <a:pt x="71188" y="8100"/>
                  </a:lnTo>
                  <a:cubicBezTo>
                    <a:pt x="71188" y="3629"/>
                    <a:pt x="67559" y="0"/>
                    <a:pt x="63088" y="0"/>
                  </a:cubicBezTo>
                  <a:close/>
                  <a:moveTo>
                    <a:pt x="54988" y="55010"/>
                  </a:moveTo>
                  <a:lnTo>
                    <a:pt x="16200" y="55010"/>
                  </a:lnTo>
                  <a:lnTo>
                    <a:pt x="16200" y="16195"/>
                  </a:lnTo>
                  <a:lnTo>
                    <a:pt x="54988" y="16195"/>
                  </a:lnTo>
                  <a:lnTo>
                    <a:pt x="54988" y="55010"/>
                  </a:lnTo>
                  <a:close/>
                </a:path>
              </a:pathLst>
            </a:custGeom>
            <a:grpFill/>
            <a:ln w="5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29" name="Рисунок 139">
            <a:extLst>
              <a:ext uri="{FF2B5EF4-FFF2-40B4-BE49-F238E27FC236}">
                <a16:creationId xmlns:a16="http://schemas.microsoft.com/office/drawing/2014/main" xmlns="" id="{535E5481-96A4-4785-9F8B-3F578FC07781}"/>
              </a:ext>
            </a:extLst>
          </p:cNvPr>
          <p:cNvSpPr/>
          <p:nvPr/>
        </p:nvSpPr>
        <p:spPr>
          <a:xfrm>
            <a:off x="698399" y="3844029"/>
            <a:ext cx="422477" cy="389067"/>
          </a:xfrm>
          <a:custGeom>
            <a:avLst/>
            <a:gdLst>
              <a:gd name="connsiteX0" fmla="*/ 414453 w 422477"/>
              <a:gd name="connsiteY0" fmla="*/ 77947 h 389067"/>
              <a:gd name="connsiteX1" fmla="*/ 327828 w 422477"/>
              <a:gd name="connsiteY1" fmla="*/ 77947 h 389067"/>
              <a:gd name="connsiteX2" fmla="*/ 327828 w 422477"/>
              <a:gd name="connsiteY2" fmla="*/ 74830 h 389067"/>
              <a:gd name="connsiteX3" fmla="*/ 252993 w 422477"/>
              <a:gd name="connsiteY3" fmla="*/ 0 h 389067"/>
              <a:gd name="connsiteX4" fmla="*/ 169480 w 422477"/>
              <a:gd name="connsiteY4" fmla="*/ 0 h 389067"/>
              <a:gd name="connsiteX5" fmla="*/ 94650 w 422477"/>
              <a:gd name="connsiteY5" fmla="*/ 74830 h 389067"/>
              <a:gd name="connsiteX6" fmla="*/ 94650 w 422477"/>
              <a:gd name="connsiteY6" fmla="*/ 77947 h 389067"/>
              <a:gd name="connsiteX7" fmla="*/ 8020 w 422477"/>
              <a:gd name="connsiteY7" fmla="*/ 77947 h 389067"/>
              <a:gd name="connsiteX8" fmla="*/ 0 w 422477"/>
              <a:gd name="connsiteY8" fmla="*/ 85967 h 389067"/>
              <a:gd name="connsiteX9" fmla="*/ 0 w 422477"/>
              <a:gd name="connsiteY9" fmla="*/ 381048 h 389067"/>
              <a:gd name="connsiteX10" fmla="*/ 8020 w 422477"/>
              <a:gd name="connsiteY10" fmla="*/ 389067 h 389067"/>
              <a:gd name="connsiteX11" fmla="*/ 414458 w 422477"/>
              <a:gd name="connsiteY11" fmla="*/ 389067 h 389067"/>
              <a:gd name="connsiteX12" fmla="*/ 422478 w 422477"/>
              <a:gd name="connsiteY12" fmla="*/ 381048 h 389067"/>
              <a:gd name="connsiteX13" fmla="*/ 422478 w 422477"/>
              <a:gd name="connsiteY13" fmla="*/ 85967 h 389067"/>
              <a:gd name="connsiteX14" fmla="*/ 414453 w 422477"/>
              <a:gd name="connsiteY14" fmla="*/ 77947 h 389067"/>
              <a:gd name="connsiteX15" fmla="*/ 110689 w 422477"/>
              <a:gd name="connsiteY15" fmla="*/ 74830 h 389067"/>
              <a:gd name="connsiteX16" fmla="*/ 169480 w 422477"/>
              <a:gd name="connsiteY16" fmla="*/ 16040 h 389067"/>
              <a:gd name="connsiteX17" fmla="*/ 252993 w 422477"/>
              <a:gd name="connsiteY17" fmla="*/ 16040 h 389067"/>
              <a:gd name="connsiteX18" fmla="*/ 311789 w 422477"/>
              <a:gd name="connsiteY18" fmla="*/ 74830 h 389067"/>
              <a:gd name="connsiteX19" fmla="*/ 311789 w 422477"/>
              <a:gd name="connsiteY19" fmla="*/ 77947 h 389067"/>
              <a:gd name="connsiteX20" fmla="*/ 110689 w 422477"/>
              <a:gd name="connsiteY20" fmla="*/ 77947 h 389067"/>
              <a:gd name="connsiteX21" fmla="*/ 110689 w 422477"/>
              <a:gd name="connsiteY21" fmla="*/ 74830 h 389067"/>
              <a:gd name="connsiteX22" fmla="*/ 406433 w 422477"/>
              <a:gd name="connsiteY22" fmla="*/ 93987 h 389067"/>
              <a:gd name="connsiteX23" fmla="*/ 406433 w 422477"/>
              <a:gd name="connsiteY23" fmla="*/ 189299 h 389067"/>
              <a:gd name="connsiteX24" fmla="*/ 247427 w 422477"/>
              <a:gd name="connsiteY24" fmla="*/ 189299 h 389067"/>
              <a:gd name="connsiteX25" fmla="*/ 239407 w 422477"/>
              <a:gd name="connsiteY25" fmla="*/ 197319 h 389067"/>
              <a:gd name="connsiteX26" fmla="*/ 239407 w 422477"/>
              <a:gd name="connsiteY26" fmla="*/ 227944 h 389067"/>
              <a:gd name="connsiteX27" fmla="*/ 208456 w 422477"/>
              <a:gd name="connsiteY27" fmla="*/ 258895 h 389067"/>
              <a:gd name="connsiteX28" fmla="*/ 177500 w 422477"/>
              <a:gd name="connsiteY28" fmla="*/ 227944 h 389067"/>
              <a:gd name="connsiteX29" fmla="*/ 177500 w 422477"/>
              <a:gd name="connsiteY29" fmla="*/ 197319 h 389067"/>
              <a:gd name="connsiteX30" fmla="*/ 169480 w 422477"/>
              <a:gd name="connsiteY30" fmla="*/ 189299 h 389067"/>
              <a:gd name="connsiteX31" fmla="*/ 16040 w 422477"/>
              <a:gd name="connsiteY31" fmla="*/ 189299 h 389067"/>
              <a:gd name="connsiteX32" fmla="*/ 16040 w 422477"/>
              <a:gd name="connsiteY32" fmla="*/ 93987 h 389067"/>
              <a:gd name="connsiteX33" fmla="*/ 406433 w 422477"/>
              <a:gd name="connsiteY33" fmla="*/ 93987 h 389067"/>
              <a:gd name="connsiteX34" fmla="*/ 16040 w 422477"/>
              <a:gd name="connsiteY34" fmla="*/ 373033 h 389067"/>
              <a:gd name="connsiteX35" fmla="*/ 16040 w 422477"/>
              <a:gd name="connsiteY35" fmla="*/ 205344 h 389067"/>
              <a:gd name="connsiteX36" fmla="*/ 161460 w 422477"/>
              <a:gd name="connsiteY36" fmla="*/ 205344 h 389067"/>
              <a:gd name="connsiteX37" fmla="*/ 161460 w 422477"/>
              <a:gd name="connsiteY37" fmla="*/ 227950 h 389067"/>
              <a:gd name="connsiteX38" fmla="*/ 208456 w 422477"/>
              <a:gd name="connsiteY38" fmla="*/ 274940 h 389067"/>
              <a:gd name="connsiteX39" fmla="*/ 255447 w 422477"/>
              <a:gd name="connsiteY39" fmla="*/ 227950 h 389067"/>
              <a:gd name="connsiteX40" fmla="*/ 255447 w 422477"/>
              <a:gd name="connsiteY40" fmla="*/ 205344 h 389067"/>
              <a:gd name="connsiteX41" fmla="*/ 406433 w 422477"/>
              <a:gd name="connsiteY41" fmla="*/ 205344 h 389067"/>
              <a:gd name="connsiteX42" fmla="*/ 406433 w 422477"/>
              <a:gd name="connsiteY42" fmla="*/ 373033 h 389067"/>
              <a:gd name="connsiteX43" fmla="*/ 16040 w 422477"/>
              <a:gd name="connsiteY43" fmla="*/ 373033 h 389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422477" h="389067">
                <a:moveTo>
                  <a:pt x="414453" y="77947"/>
                </a:moveTo>
                <a:lnTo>
                  <a:pt x="327828" y="77947"/>
                </a:lnTo>
                <a:lnTo>
                  <a:pt x="327828" y="74830"/>
                </a:lnTo>
                <a:cubicBezTo>
                  <a:pt x="327828" y="33566"/>
                  <a:pt x="294257" y="0"/>
                  <a:pt x="252993" y="0"/>
                </a:cubicBezTo>
                <a:lnTo>
                  <a:pt x="169480" y="0"/>
                </a:lnTo>
                <a:cubicBezTo>
                  <a:pt x="128215" y="0"/>
                  <a:pt x="94650" y="33566"/>
                  <a:pt x="94650" y="74830"/>
                </a:cubicBezTo>
                <a:lnTo>
                  <a:pt x="94650" y="77947"/>
                </a:lnTo>
                <a:lnTo>
                  <a:pt x="8020" y="77947"/>
                </a:lnTo>
                <a:cubicBezTo>
                  <a:pt x="3593" y="77947"/>
                  <a:pt x="0" y="81540"/>
                  <a:pt x="0" y="85967"/>
                </a:cubicBezTo>
                <a:lnTo>
                  <a:pt x="0" y="381048"/>
                </a:lnTo>
                <a:cubicBezTo>
                  <a:pt x="0" y="385474"/>
                  <a:pt x="3593" y="389067"/>
                  <a:pt x="8020" y="389067"/>
                </a:cubicBezTo>
                <a:lnTo>
                  <a:pt x="414458" y="389067"/>
                </a:lnTo>
                <a:cubicBezTo>
                  <a:pt x="418885" y="389067"/>
                  <a:pt x="422478" y="385474"/>
                  <a:pt x="422478" y="381048"/>
                </a:cubicBezTo>
                <a:lnTo>
                  <a:pt x="422478" y="85967"/>
                </a:lnTo>
                <a:cubicBezTo>
                  <a:pt x="422473" y="81540"/>
                  <a:pt x="418880" y="77947"/>
                  <a:pt x="414453" y="77947"/>
                </a:cubicBezTo>
                <a:close/>
                <a:moveTo>
                  <a:pt x="110689" y="74830"/>
                </a:moveTo>
                <a:cubicBezTo>
                  <a:pt x="110689" y="42414"/>
                  <a:pt x="137064" y="16040"/>
                  <a:pt x="169480" y="16040"/>
                </a:cubicBezTo>
                <a:lnTo>
                  <a:pt x="252993" y="16040"/>
                </a:lnTo>
                <a:cubicBezTo>
                  <a:pt x="285409" y="16040"/>
                  <a:pt x="311789" y="42414"/>
                  <a:pt x="311789" y="74830"/>
                </a:cubicBezTo>
                <a:lnTo>
                  <a:pt x="311789" y="77947"/>
                </a:lnTo>
                <a:lnTo>
                  <a:pt x="110689" y="77947"/>
                </a:lnTo>
                <a:lnTo>
                  <a:pt x="110689" y="74830"/>
                </a:lnTo>
                <a:close/>
                <a:moveTo>
                  <a:pt x="406433" y="93987"/>
                </a:moveTo>
                <a:lnTo>
                  <a:pt x="406433" y="189299"/>
                </a:lnTo>
                <a:lnTo>
                  <a:pt x="247427" y="189299"/>
                </a:lnTo>
                <a:cubicBezTo>
                  <a:pt x="243000" y="189299"/>
                  <a:pt x="239407" y="192892"/>
                  <a:pt x="239407" y="197319"/>
                </a:cubicBezTo>
                <a:lnTo>
                  <a:pt x="239407" y="227944"/>
                </a:lnTo>
                <a:cubicBezTo>
                  <a:pt x="239407" y="245010"/>
                  <a:pt x="225522" y="258895"/>
                  <a:pt x="208456" y="258895"/>
                </a:cubicBezTo>
                <a:cubicBezTo>
                  <a:pt x="191390" y="258895"/>
                  <a:pt x="177500" y="245010"/>
                  <a:pt x="177500" y="227944"/>
                </a:cubicBezTo>
                <a:lnTo>
                  <a:pt x="177500" y="197319"/>
                </a:lnTo>
                <a:cubicBezTo>
                  <a:pt x="177500" y="192892"/>
                  <a:pt x="173907" y="189299"/>
                  <a:pt x="169480" y="189299"/>
                </a:cubicBezTo>
                <a:lnTo>
                  <a:pt x="16040" y="189299"/>
                </a:lnTo>
                <a:lnTo>
                  <a:pt x="16040" y="93987"/>
                </a:lnTo>
                <a:lnTo>
                  <a:pt x="406433" y="93987"/>
                </a:lnTo>
                <a:close/>
                <a:moveTo>
                  <a:pt x="16040" y="373033"/>
                </a:moveTo>
                <a:lnTo>
                  <a:pt x="16040" y="205344"/>
                </a:lnTo>
                <a:lnTo>
                  <a:pt x="161460" y="205344"/>
                </a:lnTo>
                <a:lnTo>
                  <a:pt x="161460" y="227950"/>
                </a:lnTo>
                <a:cubicBezTo>
                  <a:pt x="161460" y="253864"/>
                  <a:pt x="182541" y="274940"/>
                  <a:pt x="208456" y="274940"/>
                </a:cubicBezTo>
                <a:cubicBezTo>
                  <a:pt x="234371" y="274940"/>
                  <a:pt x="255447" y="253864"/>
                  <a:pt x="255447" y="227950"/>
                </a:cubicBezTo>
                <a:lnTo>
                  <a:pt x="255447" y="205344"/>
                </a:lnTo>
                <a:lnTo>
                  <a:pt x="406433" y="205344"/>
                </a:lnTo>
                <a:lnTo>
                  <a:pt x="406433" y="373033"/>
                </a:lnTo>
                <a:lnTo>
                  <a:pt x="16040" y="373033"/>
                </a:lnTo>
                <a:close/>
              </a:path>
            </a:pathLst>
          </a:custGeom>
          <a:solidFill>
            <a:schemeClr val="bg1"/>
          </a:solidFill>
          <a:ln w="5281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grpSp>
        <p:nvGrpSpPr>
          <p:cNvPr id="30" name="Group 177">
            <a:extLst>
              <a:ext uri="{FF2B5EF4-FFF2-40B4-BE49-F238E27FC236}">
                <a16:creationId xmlns:a16="http://schemas.microsoft.com/office/drawing/2014/main" xmlns="" id="{C7FE22E7-F260-4DFD-BEF9-0C42935E0058}"/>
              </a:ext>
            </a:extLst>
          </p:cNvPr>
          <p:cNvGrpSpPr/>
          <p:nvPr/>
        </p:nvGrpSpPr>
        <p:grpSpPr>
          <a:xfrm>
            <a:off x="647657" y="5758367"/>
            <a:ext cx="456440" cy="417456"/>
            <a:chOff x="4478512" y="1388497"/>
            <a:chExt cx="456440" cy="417456"/>
          </a:xfrm>
          <a:solidFill>
            <a:schemeClr val="bg1"/>
          </a:solidFill>
        </p:grpSpPr>
        <p:sp>
          <p:nvSpPr>
            <p:cNvPr id="31" name="Freeform: Shape 107">
              <a:extLst>
                <a:ext uri="{FF2B5EF4-FFF2-40B4-BE49-F238E27FC236}">
                  <a16:creationId xmlns:a16="http://schemas.microsoft.com/office/drawing/2014/main" xmlns="" id="{43C06D13-2206-4059-AE90-FA87ECCDF170}"/>
                </a:ext>
              </a:extLst>
            </p:cNvPr>
            <p:cNvSpPr/>
            <p:nvPr/>
          </p:nvSpPr>
          <p:spPr>
            <a:xfrm>
              <a:off x="4478512" y="1593586"/>
              <a:ext cx="456440" cy="212367"/>
            </a:xfrm>
            <a:custGeom>
              <a:avLst/>
              <a:gdLst>
                <a:gd name="connsiteX0" fmla="*/ 451355 w 456440"/>
                <a:gd name="connsiteY0" fmla="*/ 50421 h 212367"/>
                <a:gd name="connsiteX1" fmla="*/ 419276 w 456440"/>
                <a:gd name="connsiteY1" fmla="*/ 40584 h 212367"/>
                <a:gd name="connsiteX2" fmla="*/ 414571 w 456440"/>
                <a:gd name="connsiteY2" fmla="*/ 27698 h 212367"/>
                <a:gd name="connsiteX3" fmla="*/ 376663 w 456440"/>
                <a:gd name="connsiteY3" fmla="*/ 20855 h 212367"/>
                <a:gd name="connsiteX4" fmla="*/ 372172 w 456440"/>
                <a:gd name="connsiteY4" fmla="*/ 23795 h 212367"/>
                <a:gd name="connsiteX5" fmla="*/ 367574 w 456440"/>
                <a:gd name="connsiteY5" fmla="*/ 11605 h 212367"/>
                <a:gd name="connsiteX6" fmla="*/ 329453 w 456440"/>
                <a:gd name="connsiteY6" fmla="*/ 4922 h 212367"/>
                <a:gd name="connsiteX7" fmla="*/ 329079 w 456440"/>
                <a:gd name="connsiteY7" fmla="*/ 5243 h 212367"/>
                <a:gd name="connsiteX8" fmla="*/ 329079 w 456440"/>
                <a:gd name="connsiteY8" fmla="*/ 5243 h 212367"/>
                <a:gd name="connsiteX9" fmla="*/ 237867 w 456440"/>
                <a:gd name="connsiteY9" fmla="*/ 66461 h 212367"/>
                <a:gd name="connsiteX10" fmla="*/ 183920 w 456440"/>
                <a:gd name="connsiteY10" fmla="*/ 40904 h 212367"/>
                <a:gd name="connsiteX11" fmla="*/ 119761 w 456440"/>
                <a:gd name="connsiteY11" fmla="*/ 11605 h 212367"/>
                <a:gd name="connsiteX12" fmla="*/ 3848 w 456440"/>
                <a:gd name="connsiteY12" fmla="*/ 61702 h 212367"/>
                <a:gd name="connsiteX13" fmla="*/ 1067 w 456440"/>
                <a:gd name="connsiteY13" fmla="*/ 72342 h 212367"/>
                <a:gd name="connsiteX14" fmla="*/ 11707 w 456440"/>
                <a:gd name="connsiteY14" fmla="*/ 75122 h 212367"/>
                <a:gd name="connsiteX15" fmla="*/ 118638 w 456440"/>
                <a:gd name="connsiteY15" fmla="*/ 27003 h 212367"/>
                <a:gd name="connsiteX16" fmla="*/ 176595 w 456440"/>
                <a:gd name="connsiteY16" fmla="*/ 54378 h 212367"/>
                <a:gd name="connsiteX17" fmla="*/ 236530 w 456440"/>
                <a:gd name="connsiteY17" fmla="*/ 81752 h 212367"/>
                <a:gd name="connsiteX18" fmla="*/ 238081 w 456440"/>
                <a:gd name="connsiteY18" fmla="*/ 81752 h 212367"/>
                <a:gd name="connsiteX19" fmla="*/ 291546 w 456440"/>
                <a:gd name="connsiteY19" fmla="*/ 81752 h 212367"/>
                <a:gd name="connsiteX20" fmla="*/ 309190 w 456440"/>
                <a:gd name="connsiteY20" fmla="*/ 99395 h 212367"/>
                <a:gd name="connsiteX21" fmla="*/ 291546 w 456440"/>
                <a:gd name="connsiteY21" fmla="*/ 117039 h 212367"/>
                <a:gd name="connsiteX22" fmla="*/ 291012 w 456440"/>
                <a:gd name="connsiteY22" fmla="*/ 117039 h 212367"/>
                <a:gd name="connsiteX23" fmla="*/ 216908 w 456440"/>
                <a:gd name="connsiteY23" fmla="*/ 117039 h 212367"/>
                <a:gd name="connsiteX24" fmla="*/ 170767 w 456440"/>
                <a:gd name="connsiteY24" fmla="*/ 90627 h 212367"/>
                <a:gd name="connsiteX25" fmla="*/ 159807 w 456440"/>
                <a:gd name="connsiteY25" fmla="*/ 91215 h 212367"/>
                <a:gd name="connsiteX26" fmla="*/ 160395 w 456440"/>
                <a:gd name="connsiteY26" fmla="*/ 102176 h 212367"/>
                <a:gd name="connsiteX27" fmla="*/ 214342 w 456440"/>
                <a:gd name="connsiteY27" fmla="*/ 132384 h 212367"/>
                <a:gd name="connsiteX28" fmla="*/ 245566 w 456440"/>
                <a:gd name="connsiteY28" fmla="*/ 134148 h 212367"/>
                <a:gd name="connsiteX29" fmla="*/ 292081 w 456440"/>
                <a:gd name="connsiteY29" fmla="*/ 132437 h 212367"/>
                <a:gd name="connsiteX30" fmla="*/ 292081 w 456440"/>
                <a:gd name="connsiteY30" fmla="*/ 132437 h 212367"/>
                <a:gd name="connsiteX31" fmla="*/ 321345 w 456440"/>
                <a:gd name="connsiteY31" fmla="*/ 95814 h 212367"/>
                <a:gd name="connsiteX32" fmla="*/ 291172 w 456440"/>
                <a:gd name="connsiteY32" fmla="*/ 66461 h 212367"/>
                <a:gd name="connsiteX33" fmla="*/ 272994 w 456440"/>
                <a:gd name="connsiteY33" fmla="*/ 66461 h 212367"/>
                <a:gd name="connsiteX34" fmla="*/ 338436 w 456440"/>
                <a:gd name="connsiteY34" fmla="*/ 17807 h 212367"/>
                <a:gd name="connsiteX35" fmla="*/ 354871 w 456440"/>
                <a:gd name="connsiteY35" fmla="*/ 20825 h 212367"/>
                <a:gd name="connsiteX36" fmla="*/ 356774 w 456440"/>
                <a:gd name="connsiteY36" fmla="*/ 29623 h 212367"/>
                <a:gd name="connsiteX37" fmla="*/ 351909 w 456440"/>
                <a:gd name="connsiteY37" fmla="*/ 37269 h 212367"/>
                <a:gd name="connsiteX38" fmla="*/ 351374 w 456440"/>
                <a:gd name="connsiteY38" fmla="*/ 37696 h 212367"/>
                <a:gd name="connsiteX39" fmla="*/ 350786 w 456440"/>
                <a:gd name="connsiteY39" fmla="*/ 38178 h 212367"/>
                <a:gd name="connsiteX40" fmla="*/ 350305 w 456440"/>
                <a:gd name="connsiteY40" fmla="*/ 38766 h 212367"/>
                <a:gd name="connsiteX41" fmla="*/ 349824 w 456440"/>
                <a:gd name="connsiteY41" fmla="*/ 39407 h 212367"/>
                <a:gd name="connsiteX42" fmla="*/ 349503 w 456440"/>
                <a:gd name="connsiteY42" fmla="*/ 40049 h 212367"/>
                <a:gd name="connsiteX43" fmla="*/ 349129 w 456440"/>
                <a:gd name="connsiteY43" fmla="*/ 40744 h 212367"/>
                <a:gd name="connsiteX44" fmla="*/ 349129 w 456440"/>
                <a:gd name="connsiteY44" fmla="*/ 41439 h 212367"/>
                <a:gd name="connsiteX45" fmla="*/ 349129 w 456440"/>
                <a:gd name="connsiteY45" fmla="*/ 42187 h 212367"/>
                <a:gd name="connsiteX46" fmla="*/ 349129 w 456440"/>
                <a:gd name="connsiteY46" fmla="*/ 42883 h 212367"/>
                <a:gd name="connsiteX47" fmla="*/ 349129 w 456440"/>
                <a:gd name="connsiteY47" fmla="*/ 43685 h 212367"/>
                <a:gd name="connsiteX48" fmla="*/ 349129 w 456440"/>
                <a:gd name="connsiteY48" fmla="*/ 44433 h 212367"/>
                <a:gd name="connsiteX49" fmla="*/ 349129 w 456440"/>
                <a:gd name="connsiteY49" fmla="*/ 45182 h 212367"/>
                <a:gd name="connsiteX50" fmla="*/ 349129 w 456440"/>
                <a:gd name="connsiteY50" fmla="*/ 45930 h 212367"/>
                <a:gd name="connsiteX51" fmla="*/ 349129 w 456440"/>
                <a:gd name="connsiteY51" fmla="*/ 46625 h 212367"/>
                <a:gd name="connsiteX52" fmla="*/ 349503 w 456440"/>
                <a:gd name="connsiteY52" fmla="*/ 47374 h 212367"/>
                <a:gd name="connsiteX53" fmla="*/ 349770 w 456440"/>
                <a:gd name="connsiteY53" fmla="*/ 47908 h 212367"/>
                <a:gd name="connsiteX54" fmla="*/ 349770 w 456440"/>
                <a:gd name="connsiteY54" fmla="*/ 47908 h 212367"/>
                <a:gd name="connsiteX55" fmla="*/ 350038 w 456440"/>
                <a:gd name="connsiteY55" fmla="*/ 48229 h 212367"/>
                <a:gd name="connsiteX56" fmla="*/ 350893 w 456440"/>
                <a:gd name="connsiteY56" fmla="*/ 49191 h 212367"/>
                <a:gd name="connsiteX57" fmla="*/ 351374 w 456440"/>
                <a:gd name="connsiteY57" fmla="*/ 49566 h 212367"/>
                <a:gd name="connsiteX58" fmla="*/ 352337 w 456440"/>
                <a:gd name="connsiteY58" fmla="*/ 50207 h 212367"/>
                <a:gd name="connsiteX59" fmla="*/ 352818 w 456440"/>
                <a:gd name="connsiteY59" fmla="*/ 50421 h 212367"/>
                <a:gd name="connsiteX60" fmla="*/ 353994 w 456440"/>
                <a:gd name="connsiteY60" fmla="*/ 50849 h 212367"/>
                <a:gd name="connsiteX61" fmla="*/ 354422 w 456440"/>
                <a:gd name="connsiteY61" fmla="*/ 50849 h 212367"/>
                <a:gd name="connsiteX62" fmla="*/ 356079 w 456440"/>
                <a:gd name="connsiteY62" fmla="*/ 50849 h 212367"/>
                <a:gd name="connsiteX63" fmla="*/ 356079 w 456440"/>
                <a:gd name="connsiteY63" fmla="*/ 50849 h 212367"/>
                <a:gd name="connsiteX64" fmla="*/ 357950 w 456440"/>
                <a:gd name="connsiteY64" fmla="*/ 50582 h 212367"/>
                <a:gd name="connsiteX65" fmla="*/ 358432 w 456440"/>
                <a:gd name="connsiteY65" fmla="*/ 50582 h 212367"/>
                <a:gd name="connsiteX66" fmla="*/ 360196 w 456440"/>
                <a:gd name="connsiteY66" fmla="*/ 49726 h 212367"/>
                <a:gd name="connsiteX67" fmla="*/ 384951 w 456440"/>
                <a:gd name="connsiteY67" fmla="*/ 33686 h 212367"/>
                <a:gd name="connsiteX68" fmla="*/ 401472 w 456440"/>
                <a:gd name="connsiteY68" fmla="*/ 36574 h 212367"/>
                <a:gd name="connsiteX69" fmla="*/ 398594 w 456440"/>
                <a:gd name="connsiteY69" fmla="*/ 53034 h 212367"/>
                <a:gd name="connsiteX70" fmla="*/ 398584 w 456440"/>
                <a:gd name="connsiteY70" fmla="*/ 53041 h 212367"/>
                <a:gd name="connsiteX71" fmla="*/ 390618 w 456440"/>
                <a:gd name="connsiteY71" fmla="*/ 58387 h 212367"/>
                <a:gd name="connsiteX72" fmla="*/ 388560 w 456440"/>
                <a:gd name="connsiteY72" fmla="*/ 69749 h 212367"/>
                <a:gd name="connsiteX73" fmla="*/ 399921 w 456440"/>
                <a:gd name="connsiteY73" fmla="*/ 71807 h 212367"/>
                <a:gd name="connsiteX74" fmla="*/ 407780 w 456440"/>
                <a:gd name="connsiteY74" fmla="*/ 66461 h 212367"/>
                <a:gd name="connsiteX75" fmla="*/ 422323 w 456440"/>
                <a:gd name="connsiteY75" fmla="*/ 56677 h 212367"/>
                <a:gd name="connsiteX76" fmla="*/ 438937 w 456440"/>
                <a:gd name="connsiteY76" fmla="*/ 58467 h 212367"/>
                <a:gd name="connsiteX77" fmla="*/ 437146 w 456440"/>
                <a:gd name="connsiteY77" fmla="*/ 75081 h 212367"/>
                <a:gd name="connsiteX78" fmla="*/ 435690 w 456440"/>
                <a:gd name="connsiteY78" fmla="*/ 76084 h 212367"/>
                <a:gd name="connsiteX79" fmla="*/ 435690 w 456440"/>
                <a:gd name="connsiteY79" fmla="*/ 76084 h 212367"/>
                <a:gd name="connsiteX80" fmla="*/ 241609 w 456440"/>
                <a:gd name="connsiteY80" fmla="*/ 196809 h 212367"/>
                <a:gd name="connsiteX81" fmla="*/ 187609 w 456440"/>
                <a:gd name="connsiteY81" fmla="*/ 170879 h 212367"/>
                <a:gd name="connsiteX82" fmla="*/ 127514 w 456440"/>
                <a:gd name="connsiteY82" fmla="*/ 142168 h 212367"/>
                <a:gd name="connsiteX83" fmla="*/ 44374 w 456440"/>
                <a:gd name="connsiteY83" fmla="*/ 177669 h 212367"/>
                <a:gd name="connsiteX84" fmla="*/ 42958 w 456440"/>
                <a:gd name="connsiteY84" fmla="*/ 188549 h 212367"/>
                <a:gd name="connsiteX85" fmla="*/ 53838 w 456440"/>
                <a:gd name="connsiteY85" fmla="*/ 189966 h 212367"/>
                <a:gd name="connsiteX86" fmla="*/ 125482 w 456440"/>
                <a:gd name="connsiteY86" fmla="*/ 157512 h 212367"/>
                <a:gd name="connsiteX87" fmla="*/ 179696 w 456440"/>
                <a:gd name="connsiteY87" fmla="*/ 184245 h 212367"/>
                <a:gd name="connsiteX88" fmla="*/ 241609 w 456440"/>
                <a:gd name="connsiteY88" fmla="*/ 212368 h 212367"/>
                <a:gd name="connsiteX89" fmla="*/ 444779 w 456440"/>
                <a:gd name="connsiteY89" fmla="*/ 88809 h 212367"/>
                <a:gd name="connsiteX90" fmla="*/ 445474 w 456440"/>
                <a:gd name="connsiteY90" fmla="*/ 88221 h 212367"/>
                <a:gd name="connsiteX91" fmla="*/ 451355 w 456440"/>
                <a:gd name="connsiteY91" fmla="*/ 50421 h 212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456440" h="212367">
                  <a:moveTo>
                    <a:pt x="451355" y="50421"/>
                  </a:moveTo>
                  <a:cubicBezTo>
                    <a:pt x="444149" y="40221"/>
                    <a:pt x="430962" y="36177"/>
                    <a:pt x="419276" y="40584"/>
                  </a:cubicBezTo>
                  <a:cubicBezTo>
                    <a:pt x="418843" y="35955"/>
                    <a:pt x="417222" y="31517"/>
                    <a:pt x="414571" y="27698"/>
                  </a:cubicBezTo>
                  <a:cubicBezTo>
                    <a:pt x="405949" y="15409"/>
                    <a:pt x="389038" y="12356"/>
                    <a:pt x="376663" y="20855"/>
                  </a:cubicBezTo>
                  <a:lnTo>
                    <a:pt x="372172" y="23795"/>
                  </a:lnTo>
                  <a:cubicBezTo>
                    <a:pt x="371654" y="19419"/>
                    <a:pt x="370075" y="15235"/>
                    <a:pt x="367574" y="11605"/>
                  </a:cubicBezTo>
                  <a:cubicBezTo>
                    <a:pt x="358857" y="-709"/>
                    <a:pt x="341840" y="-3693"/>
                    <a:pt x="329453" y="4922"/>
                  </a:cubicBezTo>
                  <a:lnTo>
                    <a:pt x="329079" y="5243"/>
                  </a:lnTo>
                  <a:lnTo>
                    <a:pt x="329079" y="5243"/>
                  </a:lnTo>
                  <a:cubicBezTo>
                    <a:pt x="292936" y="35611"/>
                    <a:pt x="249094" y="66461"/>
                    <a:pt x="237867" y="66461"/>
                  </a:cubicBezTo>
                  <a:cubicBezTo>
                    <a:pt x="229579" y="66461"/>
                    <a:pt x="204237" y="52292"/>
                    <a:pt x="183920" y="40904"/>
                  </a:cubicBezTo>
                  <a:cubicBezTo>
                    <a:pt x="158042" y="26415"/>
                    <a:pt x="133555" y="12728"/>
                    <a:pt x="119761" y="11605"/>
                  </a:cubicBezTo>
                  <a:cubicBezTo>
                    <a:pt x="93349" y="9574"/>
                    <a:pt x="12830" y="56356"/>
                    <a:pt x="3848" y="61702"/>
                  </a:cubicBezTo>
                  <a:cubicBezTo>
                    <a:pt x="142" y="63872"/>
                    <a:pt x="-1103" y="68636"/>
                    <a:pt x="1067" y="72342"/>
                  </a:cubicBezTo>
                  <a:cubicBezTo>
                    <a:pt x="3238" y="76048"/>
                    <a:pt x="8001" y="77292"/>
                    <a:pt x="11707" y="75122"/>
                  </a:cubicBezTo>
                  <a:cubicBezTo>
                    <a:pt x="44481" y="55875"/>
                    <a:pt x="102599" y="26094"/>
                    <a:pt x="118638" y="27003"/>
                  </a:cubicBezTo>
                  <a:cubicBezTo>
                    <a:pt x="129331" y="27805"/>
                    <a:pt x="154407" y="41920"/>
                    <a:pt x="176595" y="54378"/>
                  </a:cubicBezTo>
                  <a:cubicBezTo>
                    <a:pt x="205894" y="70791"/>
                    <a:pt x="224714" y="81110"/>
                    <a:pt x="236530" y="81752"/>
                  </a:cubicBezTo>
                  <a:cubicBezTo>
                    <a:pt x="237045" y="81803"/>
                    <a:pt x="237565" y="81803"/>
                    <a:pt x="238081" y="81752"/>
                  </a:cubicBezTo>
                  <a:lnTo>
                    <a:pt x="291546" y="81752"/>
                  </a:lnTo>
                  <a:cubicBezTo>
                    <a:pt x="301290" y="81752"/>
                    <a:pt x="309190" y="89651"/>
                    <a:pt x="309190" y="99395"/>
                  </a:cubicBezTo>
                  <a:cubicBezTo>
                    <a:pt x="309190" y="109139"/>
                    <a:pt x="301290" y="117039"/>
                    <a:pt x="291546" y="117039"/>
                  </a:cubicBezTo>
                  <a:lnTo>
                    <a:pt x="291012" y="117039"/>
                  </a:lnTo>
                  <a:cubicBezTo>
                    <a:pt x="290477" y="117039"/>
                    <a:pt x="238348" y="120675"/>
                    <a:pt x="216908" y="117039"/>
                  </a:cubicBezTo>
                  <a:cubicBezTo>
                    <a:pt x="196752" y="113671"/>
                    <a:pt x="171035" y="90841"/>
                    <a:pt x="170767" y="90627"/>
                  </a:cubicBezTo>
                  <a:cubicBezTo>
                    <a:pt x="167578" y="87763"/>
                    <a:pt x="162671" y="88026"/>
                    <a:pt x="159807" y="91215"/>
                  </a:cubicBezTo>
                  <a:cubicBezTo>
                    <a:pt x="156943" y="94404"/>
                    <a:pt x="157206" y="99311"/>
                    <a:pt x="160395" y="102176"/>
                  </a:cubicBezTo>
                  <a:cubicBezTo>
                    <a:pt x="161571" y="103245"/>
                    <a:pt x="189748" y="128267"/>
                    <a:pt x="214342" y="132384"/>
                  </a:cubicBezTo>
                  <a:cubicBezTo>
                    <a:pt x="224692" y="133746"/>
                    <a:pt x="235128" y="134336"/>
                    <a:pt x="245566" y="134148"/>
                  </a:cubicBezTo>
                  <a:cubicBezTo>
                    <a:pt x="267754" y="134148"/>
                    <a:pt x="290637" y="132544"/>
                    <a:pt x="292081" y="132437"/>
                  </a:cubicBezTo>
                  <a:lnTo>
                    <a:pt x="292081" y="132437"/>
                  </a:lnTo>
                  <a:cubicBezTo>
                    <a:pt x="310275" y="130405"/>
                    <a:pt x="323377" y="114009"/>
                    <a:pt x="321345" y="95814"/>
                  </a:cubicBezTo>
                  <a:cubicBezTo>
                    <a:pt x="319588" y="80079"/>
                    <a:pt x="306949" y="67784"/>
                    <a:pt x="291172" y="66461"/>
                  </a:cubicBezTo>
                  <a:lnTo>
                    <a:pt x="272994" y="66461"/>
                  </a:lnTo>
                  <a:cubicBezTo>
                    <a:pt x="295730" y="51523"/>
                    <a:pt x="317581" y="35278"/>
                    <a:pt x="338436" y="17807"/>
                  </a:cubicBezTo>
                  <a:cubicBezTo>
                    <a:pt x="343807" y="14102"/>
                    <a:pt x="351166" y="15453"/>
                    <a:pt x="354871" y="20825"/>
                  </a:cubicBezTo>
                  <a:cubicBezTo>
                    <a:pt x="356642" y="23392"/>
                    <a:pt x="357325" y="26554"/>
                    <a:pt x="356774" y="29623"/>
                  </a:cubicBezTo>
                  <a:cubicBezTo>
                    <a:pt x="356239" y="32719"/>
                    <a:pt x="354486" y="35472"/>
                    <a:pt x="351909" y="37269"/>
                  </a:cubicBezTo>
                  <a:lnTo>
                    <a:pt x="351374" y="37696"/>
                  </a:lnTo>
                  <a:lnTo>
                    <a:pt x="350786" y="38178"/>
                  </a:lnTo>
                  <a:lnTo>
                    <a:pt x="350305" y="38766"/>
                  </a:lnTo>
                  <a:lnTo>
                    <a:pt x="349824" y="39407"/>
                  </a:lnTo>
                  <a:lnTo>
                    <a:pt x="349503" y="40049"/>
                  </a:lnTo>
                  <a:lnTo>
                    <a:pt x="349129" y="40744"/>
                  </a:lnTo>
                  <a:cubicBezTo>
                    <a:pt x="349129" y="40744"/>
                    <a:pt x="349129" y="41172"/>
                    <a:pt x="349129" y="41439"/>
                  </a:cubicBezTo>
                  <a:cubicBezTo>
                    <a:pt x="349117" y="41688"/>
                    <a:pt x="349117" y="41938"/>
                    <a:pt x="349129" y="42187"/>
                  </a:cubicBezTo>
                  <a:cubicBezTo>
                    <a:pt x="349129" y="42187"/>
                    <a:pt x="349129" y="42669"/>
                    <a:pt x="349129" y="42883"/>
                  </a:cubicBezTo>
                  <a:cubicBezTo>
                    <a:pt x="349115" y="43150"/>
                    <a:pt x="349115" y="43417"/>
                    <a:pt x="349129" y="43685"/>
                  </a:cubicBezTo>
                  <a:cubicBezTo>
                    <a:pt x="349129" y="43685"/>
                    <a:pt x="349129" y="44166"/>
                    <a:pt x="349129" y="44433"/>
                  </a:cubicBezTo>
                  <a:cubicBezTo>
                    <a:pt x="349116" y="44682"/>
                    <a:pt x="349116" y="44932"/>
                    <a:pt x="349129" y="45182"/>
                  </a:cubicBezTo>
                  <a:cubicBezTo>
                    <a:pt x="349117" y="45431"/>
                    <a:pt x="349117" y="45681"/>
                    <a:pt x="349129" y="45930"/>
                  </a:cubicBezTo>
                  <a:cubicBezTo>
                    <a:pt x="349129" y="45930"/>
                    <a:pt x="349129" y="46411"/>
                    <a:pt x="349129" y="46625"/>
                  </a:cubicBezTo>
                  <a:cubicBezTo>
                    <a:pt x="349240" y="46881"/>
                    <a:pt x="349365" y="47131"/>
                    <a:pt x="349503" y="47374"/>
                  </a:cubicBezTo>
                  <a:lnTo>
                    <a:pt x="349770" y="47908"/>
                  </a:lnTo>
                  <a:lnTo>
                    <a:pt x="349770" y="47908"/>
                  </a:lnTo>
                  <a:lnTo>
                    <a:pt x="350038" y="48229"/>
                  </a:lnTo>
                  <a:cubicBezTo>
                    <a:pt x="350296" y="48573"/>
                    <a:pt x="350582" y="48895"/>
                    <a:pt x="350893" y="49191"/>
                  </a:cubicBezTo>
                  <a:lnTo>
                    <a:pt x="351374" y="49566"/>
                  </a:lnTo>
                  <a:lnTo>
                    <a:pt x="352337" y="50207"/>
                  </a:lnTo>
                  <a:lnTo>
                    <a:pt x="352818" y="50421"/>
                  </a:lnTo>
                  <a:lnTo>
                    <a:pt x="353994" y="50849"/>
                  </a:lnTo>
                  <a:lnTo>
                    <a:pt x="354422" y="50849"/>
                  </a:lnTo>
                  <a:cubicBezTo>
                    <a:pt x="354972" y="50908"/>
                    <a:pt x="355529" y="50908"/>
                    <a:pt x="356079" y="50849"/>
                  </a:cubicBezTo>
                  <a:lnTo>
                    <a:pt x="356079" y="50849"/>
                  </a:lnTo>
                  <a:cubicBezTo>
                    <a:pt x="356712" y="50837"/>
                    <a:pt x="357340" y="50747"/>
                    <a:pt x="357950" y="50582"/>
                  </a:cubicBezTo>
                  <a:lnTo>
                    <a:pt x="358432" y="50582"/>
                  </a:lnTo>
                  <a:cubicBezTo>
                    <a:pt x="359054" y="50372"/>
                    <a:pt x="359647" y="50085"/>
                    <a:pt x="360196" y="49726"/>
                  </a:cubicBezTo>
                  <a:lnTo>
                    <a:pt x="384951" y="33686"/>
                  </a:lnTo>
                  <a:cubicBezTo>
                    <a:pt x="390311" y="29928"/>
                    <a:pt x="397703" y="31220"/>
                    <a:pt x="401472" y="36574"/>
                  </a:cubicBezTo>
                  <a:cubicBezTo>
                    <a:pt x="405223" y="41914"/>
                    <a:pt x="403934" y="49283"/>
                    <a:pt x="398594" y="53034"/>
                  </a:cubicBezTo>
                  <a:cubicBezTo>
                    <a:pt x="398591" y="53037"/>
                    <a:pt x="398588" y="53039"/>
                    <a:pt x="398584" y="53041"/>
                  </a:cubicBezTo>
                  <a:lnTo>
                    <a:pt x="390618" y="58387"/>
                  </a:lnTo>
                  <a:cubicBezTo>
                    <a:pt x="386912" y="60956"/>
                    <a:pt x="385991" y="66043"/>
                    <a:pt x="388560" y="69749"/>
                  </a:cubicBezTo>
                  <a:cubicBezTo>
                    <a:pt x="391129" y="73455"/>
                    <a:pt x="396215" y="74376"/>
                    <a:pt x="399921" y="71807"/>
                  </a:cubicBezTo>
                  <a:lnTo>
                    <a:pt x="407780" y="66461"/>
                  </a:lnTo>
                  <a:lnTo>
                    <a:pt x="422323" y="56677"/>
                  </a:lnTo>
                  <a:cubicBezTo>
                    <a:pt x="427406" y="52583"/>
                    <a:pt x="434844" y="53385"/>
                    <a:pt x="438937" y="58467"/>
                  </a:cubicBezTo>
                  <a:cubicBezTo>
                    <a:pt x="443030" y="63550"/>
                    <a:pt x="442229" y="70988"/>
                    <a:pt x="437146" y="75081"/>
                  </a:cubicBezTo>
                  <a:cubicBezTo>
                    <a:pt x="436687" y="75451"/>
                    <a:pt x="436200" y="75787"/>
                    <a:pt x="435690" y="76084"/>
                  </a:cubicBezTo>
                  <a:lnTo>
                    <a:pt x="435690" y="76084"/>
                  </a:lnTo>
                  <a:cubicBezTo>
                    <a:pt x="351374" y="135271"/>
                    <a:pt x="255724" y="196649"/>
                    <a:pt x="241609" y="196809"/>
                  </a:cubicBezTo>
                  <a:cubicBezTo>
                    <a:pt x="230916" y="196809"/>
                    <a:pt x="208033" y="183015"/>
                    <a:pt x="187609" y="170879"/>
                  </a:cubicBezTo>
                  <a:cubicBezTo>
                    <a:pt x="164565" y="157138"/>
                    <a:pt x="142858" y="144146"/>
                    <a:pt x="127514" y="142168"/>
                  </a:cubicBezTo>
                  <a:cubicBezTo>
                    <a:pt x="96931" y="138104"/>
                    <a:pt x="49668" y="173391"/>
                    <a:pt x="44374" y="177669"/>
                  </a:cubicBezTo>
                  <a:cubicBezTo>
                    <a:pt x="40979" y="180282"/>
                    <a:pt x="40344" y="185153"/>
                    <a:pt x="42958" y="188549"/>
                  </a:cubicBezTo>
                  <a:cubicBezTo>
                    <a:pt x="45571" y="191944"/>
                    <a:pt x="50442" y="192579"/>
                    <a:pt x="53838" y="189966"/>
                  </a:cubicBezTo>
                  <a:cubicBezTo>
                    <a:pt x="66777" y="180021"/>
                    <a:pt x="104844" y="154785"/>
                    <a:pt x="125482" y="157512"/>
                  </a:cubicBezTo>
                  <a:cubicBezTo>
                    <a:pt x="137672" y="159116"/>
                    <a:pt x="159967" y="172429"/>
                    <a:pt x="179696" y="184245"/>
                  </a:cubicBezTo>
                  <a:cubicBezTo>
                    <a:pt x="203969" y="198734"/>
                    <a:pt x="226906" y="212368"/>
                    <a:pt x="241609" y="212368"/>
                  </a:cubicBezTo>
                  <a:cubicBezTo>
                    <a:pt x="267326" y="212368"/>
                    <a:pt x="415212" y="109447"/>
                    <a:pt x="444779" y="88809"/>
                  </a:cubicBezTo>
                  <a:lnTo>
                    <a:pt x="445474" y="88221"/>
                  </a:lnTo>
                  <a:cubicBezTo>
                    <a:pt x="457374" y="79309"/>
                    <a:pt x="459985" y="62528"/>
                    <a:pt x="451355" y="50421"/>
                  </a:cubicBezTo>
                  <a:close/>
                </a:path>
              </a:pathLst>
            </a:custGeom>
            <a:grpFill/>
            <a:ln w="52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2" name="Freeform: Shape 108">
              <a:extLst>
                <a:ext uri="{FF2B5EF4-FFF2-40B4-BE49-F238E27FC236}">
                  <a16:creationId xmlns:a16="http://schemas.microsoft.com/office/drawing/2014/main" xmlns="" id="{1CDECA63-35E2-4A02-BC67-86596659DEB1}"/>
                </a:ext>
              </a:extLst>
            </p:cNvPr>
            <p:cNvSpPr/>
            <p:nvPr/>
          </p:nvSpPr>
          <p:spPr>
            <a:xfrm>
              <a:off x="4598915" y="1388497"/>
              <a:ext cx="113026" cy="113025"/>
            </a:xfrm>
            <a:custGeom>
              <a:avLst/>
              <a:gdLst>
                <a:gd name="connsiteX0" fmla="*/ 56460 w 113026"/>
                <a:gd name="connsiteY0" fmla="*/ 113026 h 113025"/>
                <a:gd name="connsiteX1" fmla="*/ 113026 w 113026"/>
                <a:gd name="connsiteY1" fmla="*/ 56566 h 113025"/>
                <a:gd name="connsiteX2" fmla="*/ 56567 w 113026"/>
                <a:gd name="connsiteY2" fmla="*/ 0 h 113025"/>
                <a:gd name="connsiteX3" fmla="*/ 0 w 113026"/>
                <a:gd name="connsiteY3" fmla="*/ 56459 h 113025"/>
                <a:gd name="connsiteX4" fmla="*/ 0 w 113026"/>
                <a:gd name="connsiteY4" fmla="*/ 56566 h 113025"/>
                <a:gd name="connsiteX5" fmla="*/ 56460 w 113026"/>
                <a:gd name="connsiteY5" fmla="*/ 113026 h 113025"/>
                <a:gd name="connsiteX6" fmla="*/ 56460 w 113026"/>
                <a:gd name="connsiteY6" fmla="*/ 15558 h 113025"/>
                <a:gd name="connsiteX7" fmla="*/ 97414 w 113026"/>
                <a:gd name="connsiteY7" fmla="*/ 56513 h 113025"/>
                <a:gd name="connsiteX8" fmla="*/ 56460 w 113026"/>
                <a:gd name="connsiteY8" fmla="*/ 97467 h 113025"/>
                <a:gd name="connsiteX9" fmla="*/ 15505 w 113026"/>
                <a:gd name="connsiteY9" fmla="*/ 56513 h 113025"/>
                <a:gd name="connsiteX10" fmla="*/ 56460 w 113026"/>
                <a:gd name="connsiteY10" fmla="*/ 15558 h 113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026" h="113025">
                  <a:moveTo>
                    <a:pt x="56460" y="113026"/>
                  </a:moveTo>
                  <a:cubicBezTo>
                    <a:pt x="87671" y="113055"/>
                    <a:pt x="112997" y="87777"/>
                    <a:pt x="113026" y="56566"/>
                  </a:cubicBezTo>
                  <a:cubicBezTo>
                    <a:pt x="113056" y="25355"/>
                    <a:pt x="87778" y="30"/>
                    <a:pt x="56567" y="0"/>
                  </a:cubicBezTo>
                  <a:cubicBezTo>
                    <a:pt x="25355" y="-29"/>
                    <a:pt x="29" y="25248"/>
                    <a:pt x="0" y="56459"/>
                  </a:cubicBezTo>
                  <a:cubicBezTo>
                    <a:pt x="0" y="56495"/>
                    <a:pt x="0" y="56530"/>
                    <a:pt x="0" y="56566"/>
                  </a:cubicBezTo>
                  <a:cubicBezTo>
                    <a:pt x="59" y="87724"/>
                    <a:pt x="25302" y="112967"/>
                    <a:pt x="56460" y="113026"/>
                  </a:cubicBezTo>
                  <a:close/>
                  <a:moveTo>
                    <a:pt x="56460" y="15558"/>
                  </a:moveTo>
                  <a:cubicBezTo>
                    <a:pt x="79078" y="15558"/>
                    <a:pt x="97414" y="33894"/>
                    <a:pt x="97414" y="56513"/>
                  </a:cubicBezTo>
                  <a:cubicBezTo>
                    <a:pt x="97414" y="79131"/>
                    <a:pt x="79078" y="97467"/>
                    <a:pt x="56460" y="97467"/>
                  </a:cubicBezTo>
                  <a:cubicBezTo>
                    <a:pt x="33841" y="97467"/>
                    <a:pt x="15505" y="79131"/>
                    <a:pt x="15505" y="56513"/>
                  </a:cubicBezTo>
                  <a:cubicBezTo>
                    <a:pt x="15534" y="33907"/>
                    <a:pt x="33853" y="15588"/>
                    <a:pt x="56460" y="15558"/>
                  </a:cubicBezTo>
                  <a:close/>
                </a:path>
              </a:pathLst>
            </a:custGeom>
            <a:grpFill/>
            <a:ln w="52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3" name="Freeform: Shape 109">
              <a:extLst>
                <a:ext uri="{FF2B5EF4-FFF2-40B4-BE49-F238E27FC236}">
                  <a16:creationId xmlns:a16="http://schemas.microsoft.com/office/drawing/2014/main" xmlns="" id="{58A5C26C-1816-42C0-93CC-0591C3E64789}"/>
                </a:ext>
              </a:extLst>
            </p:cNvPr>
            <p:cNvSpPr/>
            <p:nvPr/>
          </p:nvSpPr>
          <p:spPr>
            <a:xfrm>
              <a:off x="4751666" y="1401649"/>
              <a:ext cx="86828" cy="86827"/>
            </a:xfrm>
            <a:custGeom>
              <a:avLst/>
              <a:gdLst>
                <a:gd name="connsiteX0" fmla="*/ 43414 w 86828"/>
                <a:gd name="connsiteY0" fmla="*/ 86828 h 86827"/>
                <a:gd name="connsiteX1" fmla="*/ 86828 w 86828"/>
                <a:gd name="connsiteY1" fmla="*/ 43414 h 86827"/>
                <a:gd name="connsiteX2" fmla="*/ 43414 w 86828"/>
                <a:gd name="connsiteY2" fmla="*/ 0 h 86827"/>
                <a:gd name="connsiteX3" fmla="*/ 0 w 86828"/>
                <a:gd name="connsiteY3" fmla="*/ 43414 h 86827"/>
                <a:gd name="connsiteX4" fmla="*/ 43414 w 86828"/>
                <a:gd name="connsiteY4" fmla="*/ 86828 h 86827"/>
                <a:gd name="connsiteX5" fmla="*/ 43414 w 86828"/>
                <a:gd name="connsiteY5" fmla="*/ 15558 h 86827"/>
                <a:gd name="connsiteX6" fmla="*/ 71216 w 86828"/>
                <a:gd name="connsiteY6" fmla="*/ 43467 h 86827"/>
                <a:gd name="connsiteX7" fmla="*/ 43307 w 86828"/>
                <a:gd name="connsiteY7" fmla="*/ 71269 h 86827"/>
                <a:gd name="connsiteX8" fmla="*/ 15505 w 86828"/>
                <a:gd name="connsiteY8" fmla="*/ 43414 h 86827"/>
                <a:gd name="connsiteX9" fmla="*/ 43414 w 86828"/>
                <a:gd name="connsiteY9" fmla="*/ 15505 h 86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6828" h="86827">
                  <a:moveTo>
                    <a:pt x="43414" y="86828"/>
                  </a:moveTo>
                  <a:cubicBezTo>
                    <a:pt x="67391" y="86828"/>
                    <a:pt x="86828" y="67391"/>
                    <a:pt x="86828" y="43414"/>
                  </a:cubicBezTo>
                  <a:cubicBezTo>
                    <a:pt x="86828" y="19437"/>
                    <a:pt x="67391" y="0"/>
                    <a:pt x="43414" y="0"/>
                  </a:cubicBezTo>
                  <a:cubicBezTo>
                    <a:pt x="19437" y="0"/>
                    <a:pt x="0" y="19437"/>
                    <a:pt x="0" y="43414"/>
                  </a:cubicBezTo>
                  <a:cubicBezTo>
                    <a:pt x="29" y="67379"/>
                    <a:pt x="19449" y="86798"/>
                    <a:pt x="43414" y="86828"/>
                  </a:cubicBezTo>
                  <a:close/>
                  <a:moveTo>
                    <a:pt x="43414" y="15558"/>
                  </a:moveTo>
                  <a:cubicBezTo>
                    <a:pt x="58798" y="15588"/>
                    <a:pt x="71246" y="28083"/>
                    <a:pt x="71216" y="43467"/>
                  </a:cubicBezTo>
                  <a:cubicBezTo>
                    <a:pt x="71187" y="58851"/>
                    <a:pt x="58691" y="71299"/>
                    <a:pt x="43307" y="71269"/>
                  </a:cubicBezTo>
                  <a:cubicBezTo>
                    <a:pt x="27944" y="71240"/>
                    <a:pt x="15505" y="58777"/>
                    <a:pt x="15505" y="43414"/>
                  </a:cubicBezTo>
                  <a:cubicBezTo>
                    <a:pt x="15505" y="28000"/>
                    <a:pt x="28001" y="15505"/>
                    <a:pt x="43414" y="15505"/>
                  </a:cubicBezTo>
                  <a:close/>
                </a:path>
              </a:pathLst>
            </a:custGeom>
            <a:grpFill/>
            <a:ln w="52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4" name="Freeform: Shape 110">
              <a:extLst>
                <a:ext uri="{FF2B5EF4-FFF2-40B4-BE49-F238E27FC236}">
                  <a16:creationId xmlns:a16="http://schemas.microsoft.com/office/drawing/2014/main" xmlns="" id="{4EC355E3-B87A-49E7-8B9D-75FCAC89C7C2}"/>
                </a:ext>
              </a:extLst>
            </p:cNvPr>
            <p:cNvSpPr/>
            <p:nvPr/>
          </p:nvSpPr>
          <p:spPr>
            <a:xfrm>
              <a:off x="4666656" y="1509435"/>
              <a:ext cx="113026" cy="113025"/>
            </a:xfrm>
            <a:custGeom>
              <a:avLst/>
              <a:gdLst>
                <a:gd name="connsiteX0" fmla="*/ 0 w 113026"/>
                <a:gd name="connsiteY0" fmla="*/ 56513 h 113025"/>
                <a:gd name="connsiteX1" fmla="*/ 56513 w 113026"/>
                <a:gd name="connsiteY1" fmla="*/ 113026 h 113025"/>
                <a:gd name="connsiteX2" fmla="*/ 113026 w 113026"/>
                <a:gd name="connsiteY2" fmla="*/ 56513 h 113025"/>
                <a:gd name="connsiteX3" fmla="*/ 56513 w 113026"/>
                <a:gd name="connsiteY3" fmla="*/ 0 h 113025"/>
                <a:gd name="connsiteX4" fmla="*/ 0 w 113026"/>
                <a:gd name="connsiteY4" fmla="*/ 56513 h 113025"/>
                <a:gd name="connsiteX5" fmla="*/ 56513 w 113026"/>
                <a:gd name="connsiteY5" fmla="*/ 15558 h 113025"/>
                <a:gd name="connsiteX6" fmla="*/ 97468 w 113026"/>
                <a:gd name="connsiteY6" fmla="*/ 56513 h 113025"/>
                <a:gd name="connsiteX7" fmla="*/ 56513 w 113026"/>
                <a:gd name="connsiteY7" fmla="*/ 97467 h 113025"/>
                <a:gd name="connsiteX8" fmla="*/ 15559 w 113026"/>
                <a:gd name="connsiteY8" fmla="*/ 56513 h 113025"/>
                <a:gd name="connsiteX9" fmla="*/ 56513 w 113026"/>
                <a:gd name="connsiteY9" fmla="*/ 15558 h 113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3026" h="113025">
                  <a:moveTo>
                    <a:pt x="0" y="56513"/>
                  </a:moveTo>
                  <a:cubicBezTo>
                    <a:pt x="0" y="87724"/>
                    <a:pt x="25302" y="113026"/>
                    <a:pt x="56513" y="113026"/>
                  </a:cubicBezTo>
                  <a:cubicBezTo>
                    <a:pt x="87725" y="113026"/>
                    <a:pt x="113026" y="87724"/>
                    <a:pt x="113026" y="56513"/>
                  </a:cubicBezTo>
                  <a:cubicBezTo>
                    <a:pt x="113026" y="25302"/>
                    <a:pt x="87725" y="0"/>
                    <a:pt x="56513" y="0"/>
                  </a:cubicBezTo>
                  <a:cubicBezTo>
                    <a:pt x="25314" y="29"/>
                    <a:pt x="29" y="25314"/>
                    <a:pt x="0" y="56513"/>
                  </a:cubicBezTo>
                  <a:close/>
                  <a:moveTo>
                    <a:pt x="56513" y="15558"/>
                  </a:moveTo>
                  <a:cubicBezTo>
                    <a:pt x="79132" y="15558"/>
                    <a:pt x="97468" y="33894"/>
                    <a:pt x="97468" y="56513"/>
                  </a:cubicBezTo>
                  <a:cubicBezTo>
                    <a:pt x="97468" y="79131"/>
                    <a:pt x="79132" y="97467"/>
                    <a:pt x="56513" y="97467"/>
                  </a:cubicBezTo>
                  <a:cubicBezTo>
                    <a:pt x="33895" y="97467"/>
                    <a:pt x="15559" y="79131"/>
                    <a:pt x="15559" y="56513"/>
                  </a:cubicBezTo>
                  <a:cubicBezTo>
                    <a:pt x="15588" y="33907"/>
                    <a:pt x="33907" y="15588"/>
                    <a:pt x="56513" y="15558"/>
                  </a:cubicBezTo>
                  <a:close/>
                </a:path>
              </a:pathLst>
            </a:custGeom>
            <a:grpFill/>
            <a:ln w="52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35" name="Graphic 27">
            <a:extLst>
              <a:ext uri="{FF2B5EF4-FFF2-40B4-BE49-F238E27FC236}">
                <a16:creationId xmlns:a16="http://schemas.microsoft.com/office/drawing/2014/main" xmlns="" id="{AC295CFA-CEEF-4BC8-B784-FAFDEEB57B02}"/>
              </a:ext>
            </a:extLst>
          </p:cNvPr>
          <p:cNvSpPr/>
          <p:nvPr/>
        </p:nvSpPr>
        <p:spPr>
          <a:xfrm>
            <a:off x="696439" y="4775806"/>
            <a:ext cx="410966" cy="347407"/>
          </a:xfrm>
          <a:custGeom>
            <a:avLst/>
            <a:gdLst>
              <a:gd name="connsiteX0" fmla="*/ 409547 w 410966"/>
              <a:gd name="connsiteY0" fmla="*/ 39874 h 347407"/>
              <a:gd name="connsiteX1" fmla="*/ 374794 w 410966"/>
              <a:gd name="connsiteY1" fmla="*/ 2449 h 347407"/>
              <a:gd name="connsiteX2" fmla="*/ 363074 w 410966"/>
              <a:gd name="connsiteY2" fmla="*/ 2406 h 347407"/>
              <a:gd name="connsiteX3" fmla="*/ 363032 w 410966"/>
              <a:gd name="connsiteY3" fmla="*/ 2449 h 347407"/>
              <a:gd name="connsiteX4" fmla="*/ 328279 w 410966"/>
              <a:gd name="connsiteY4" fmla="*/ 39874 h 347407"/>
              <a:gd name="connsiteX5" fmla="*/ 330324 w 410966"/>
              <a:gd name="connsiteY5" fmla="*/ 51030 h 347407"/>
              <a:gd name="connsiteX6" fmla="*/ 340042 w 410966"/>
              <a:gd name="connsiteY6" fmla="*/ 50567 h 347407"/>
              <a:gd name="connsiteX7" fmla="*/ 363566 w 410966"/>
              <a:gd name="connsiteY7" fmla="*/ 25439 h 347407"/>
              <a:gd name="connsiteX8" fmla="*/ 363566 w 410966"/>
              <a:gd name="connsiteY8" fmla="*/ 331367 h 347407"/>
              <a:gd name="connsiteX9" fmla="*/ 310101 w 410966"/>
              <a:gd name="connsiteY9" fmla="*/ 331367 h 347407"/>
              <a:gd name="connsiteX10" fmla="*/ 310101 w 410966"/>
              <a:gd name="connsiteY10" fmla="*/ 66714 h 347407"/>
              <a:gd name="connsiteX11" fmla="*/ 302081 w 410966"/>
              <a:gd name="connsiteY11" fmla="*/ 58694 h 347407"/>
              <a:gd name="connsiteX12" fmla="*/ 237922 w 410966"/>
              <a:gd name="connsiteY12" fmla="*/ 58694 h 347407"/>
              <a:gd name="connsiteX13" fmla="*/ 229902 w 410966"/>
              <a:gd name="connsiteY13" fmla="*/ 66714 h 347407"/>
              <a:gd name="connsiteX14" fmla="*/ 229902 w 410966"/>
              <a:gd name="connsiteY14" fmla="*/ 331367 h 347407"/>
              <a:gd name="connsiteX15" fmla="*/ 203169 w 410966"/>
              <a:gd name="connsiteY15" fmla="*/ 331367 h 347407"/>
              <a:gd name="connsiteX16" fmla="*/ 203169 w 410966"/>
              <a:gd name="connsiteY16" fmla="*/ 136219 h 347407"/>
              <a:gd name="connsiteX17" fmla="*/ 195150 w 410966"/>
              <a:gd name="connsiteY17" fmla="*/ 128199 h 347407"/>
              <a:gd name="connsiteX18" fmla="*/ 130991 w 410966"/>
              <a:gd name="connsiteY18" fmla="*/ 128199 h 347407"/>
              <a:gd name="connsiteX19" fmla="*/ 122971 w 410966"/>
              <a:gd name="connsiteY19" fmla="*/ 136219 h 347407"/>
              <a:gd name="connsiteX20" fmla="*/ 122971 w 410966"/>
              <a:gd name="connsiteY20" fmla="*/ 331367 h 347407"/>
              <a:gd name="connsiteX21" fmla="*/ 101585 w 410966"/>
              <a:gd name="connsiteY21" fmla="*/ 331367 h 347407"/>
              <a:gd name="connsiteX22" fmla="*/ 101585 w 410966"/>
              <a:gd name="connsiteY22" fmla="*/ 200377 h 347407"/>
              <a:gd name="connsiteX23" fmla="*/ 93565 w 410966"/>
              <a:gd name="connsiteY23" fmla="*/ 192358 h 347407"/>
              <a:gd name="connsiteX24" fmla="*/ 29406 w 410966"/>
              <a:gd name="connsiteY24" fmla="*/ 192358 h 347407"/>
              <a:gd name="connsiteX25" fmla="*/ 21386 w 410966"/>
              <a:gd name="connsiteY25" fmla="*/ 200377 h 347407"/>
              <a:gd name="connsiteX26" fmla="*/ 21386 w 410966"/>
              <a:gd name="connsiteY26" fmla="*/ 331367 h 347407"/>
              <a:gd name="connsiteX27" fmla="*/ 8020 w 410966"/>
              <a:gd name="connsiteY27" fmla="*/ 331367 h 347407"/>
              <a:gd name="connsiteX28" fmla="*/ 0 w 410966"/>
              <a:gd name="connsiteY28" fmla="*/ 339387 h 347407"/>
              <a:gd name="connsiteX29" fmla="*/ 8020 w 410966"/>
              <a:gd name="connsiteY29" fmla="*/ 347407 h 347407"/>
              <a:gd name="connsiteX30" fmla="*/ 371586 w 410966"/>
              <a:gd name="connsiteY30" fmla="*/ 347407 h 347407"/>
              <a:gd name="connsiteX31" fmla="*/ 379606 w 410966"/>
              <a:gd name="connsiteY31" fmla="*/ 339387 h 347407"/>
              <a:gd name="connsiteX32" fmla="*/ 379606 w 410966"/>
              <a:gd name="connsiteY32" fmla="*/ 31213 h 347407"/>
              <a:gd name="connsiteX33" fmla="*/ 397784 w 410966"/>
              <a:gd name="connsiteY33" fmla="*/ 50781 h 347407"/>
              <a:gd name="connsiteX34" fmla="*/ 409084 w 410966"/>
              <a:gd name="connsiteY34" fmla="*/ 49806 h 347407"/>
              <a:gd name="connsiteX35" fmla="*/ 409547 w 410966"/>
              <a:gd name="connsiteY35" fmla="*/ 40088 h 347407"/>
              <a:gd name="connsiteX36" fmla="*/ 245942 w 410966"/>
              <a:gd name="connsiteY36" fmla="*/ 74734 h 347407"/>
              <a:gd name="connsiteX37" fmla="*/ 294061 w 410966"/>
              <a:gd name="connsiteY37" fmla="*/ 74734 h 347407"/>
              <a:gd name="connsiteX38" fmla="*/ 294061 w 410966"/>
              <a:gd name="connsiteY38" fmla="*/ 331367 h 347407"/>
              <a:gd name="connsiteX39" fmla="*/ 245942 w 410966"/>
              <a:gd name="connsiteY39" fmla="*/ 331367 h 347407"/>
              <a:gd name="connsiteX40" fmla="*/ 139011 w 410966"/>
              <a:gd name="connsiteY40" fmla="*/ 144239 h 347407"/>
              <a:gd name="connsiteX41" fmla="*/ 187130 w 410966"/>
              <a:gd name="connsiteY41" fmla="*/ 144239 h 347407"/>
              <a:gd name="connsiteX42" fmla="*/ 187130 w 410966"/>
              <a:gd name="connsiteY42" fmla="*/ 331367 h 347407"/>
              <a:gd name="connsiteX43" fmla="*/ 139011 w 410966"/>
              <a:gd name="connsiteY43" fmla="*/ 331367 h 347407"/>
              <a:gd name="connsiteX44" fmla="*/ 37426 w 410966"/>
              <a:gd name="connsiteY44" fmla="*/ 208397 h 347407"/>
              <a:gd name="connsiteX45" fmla="*/ 85545 w 410966"/>
              <a:gd name="connsiteY45" fmla="*/ 208397 h 347407"/>
              <a:gd name="connsiteX46" fmla="*/ 85545 w 410966"/>
              <a:gd name="connsiteY46" fmla="*/ 331367 h 347407"/>
              <a:gd name="connsiteX47" fmla="*/ 37426 w 410966"/>
              <a:gd name="connsiteY47" fmla="*/ 331367 h 347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410966" h="347407">
                <a:moveTo>
                  <a:pt x="409547" y="39874"/>
                </a:moveTo>
                <a:lnTo>
                  <a:pt x="374794" y="2449"/>
                </a:lnTo>
                <a:cubicBezTo>
                  <a:pt x="371570" y="-799"/>
                  <a:pt x="366323" y="-819"/>
                  <a:pt x="363074" y="2406"/>
                </a:cubicBezTo>
                <a:cubicBezTo>
                  <a:pt x="363060" y="2420"/>
                  <a:pt x="363046" y="2434"/>
                  <a:pt x="363032" y="2449"/>
                </a:cubicBezTo>
                <a:lnTo>
                  <a:pt x="328279" y="39874"/>
                </a:lnTo>
                <a:cubicBezTo>
                  <a:pt x="325763" y="43520"/>
                  <a:pt x="326679" y="48514"/>
                  <a:pt x="330324" y="51030"/>
                </a:cubicBezTo>
                <a:cubicBezTo>
                  <a:pt x="333298" y="53082"/>
                  <a:pt x="337276" y="52893"/>
                  <a:pt x="340042" y="50567"/>
                </a:cubicBezTo>
                <a:lnTo>
                  <a:pt x="363566" y="25439"/>
                </a:lnTo>
                <a:lnTo>
                  <a:pt x="363566" y="331367"/>
                </a:lnTo>
                <a:lnTo>
                  <a:pt x="310101" y="331367"/>
                </a:lnTo>
                <a:lnTo>
                  <a:pt x="310101" y="66714"/>
                </a:lnTo>
                <a:cubicBezTo>
                  <a:pt x="310101" y="62285"/>
                  <a:pt x="306510" y="58694"/>
                  <a:pt x="302081" y="58694"/>
                </a:cubicBezTo>
                <a:lnTo>
                  <a:pt x="237922" y="58694"/>
                </a:lnTo>
                <a:cubicBezTo>
                  <a:pt x="233493" y="58694"/>
                  <a:pt x="229902" y="62285"/>
                  <a:pt x="229902" y="66714"/>
                </a:cubicBezTo>
                <a:lnTo>
                  <a:pt x="229902" y="331367"/>
                </a:lnTo>
                <a:lnTo>
                  <a:pt x="203169" y="331367"/>
                </a:lnTo>
                <a:lnTo>
                  <a:pt x="203169" y="136219"/>
                </a:lnTo>
                <a:cubicBezTo>
                  <a:pt x="203169" y="131790"/>
                  <a:pt x="199579" y="128199"/>
                  <a:pt x="195150" y="128199"/>
                </a:cubicBezTo>
                <a:lnTo>
                  <a:pt x="130991" y="128199"/>
                </a:lnTo>
                <a:cubicBezTo>
                  <a:pt x="126562" y="128199"/>
                  <a:pt x="122971" y="131790"/>
                  <a:pt x="122971" y="136219"/>
                </a:cubicBezTo>
                <a:lnTo>
                  <a:pt x="122971" y="331367"/>
                </a:lnTo>
                <a:lnTo>
                  <a:pt x="101585" y="331367"/>
                </a:lnTo>
                <a:lnTo>
                  <a:pt x="101585" y="200377"/>
                </a:lnTo>
                <a:cubicBezTo>
                  <a:pt x="101585" y="195948"/>
                  <a:pt x="97994" y="192358"/>
                  <a:pt x="93565" y="192358"/>
                </a:cubicBezTo>
                <a:lnTo>
                  <a:pt x="29406" y="192358"/>
                </a:lnTo>
                <a:cubicBezTo>
                  <a:pt x="24977" y="192358"/>
                  <a:pt x="21386" y="195948"/>
                  <a:pt x="21386" y="200377"/>
                </a:cubicBezTo>
                <a:lnTo>
                  <a:pt x="21386" y="331367"/>
                </a:lnTo>
                <a:lnTo>
                  <a:pt x="8020" y="331367"/>
                </a:lnTo>
                <a:cubicBezTo>
                  <a:pt x="3591" y="331367"/>
                  <a:pt x="0" y="334958"/>
                  <a:pt x="0" y="339387"/>
                </a:cubicBezTo>
                <a:cubicBezTo>
                  <a:pt x="0" y="343816"/>
                  <a:pt x="3591" y="347407"/>
                  <a:pt x="8020" y="347407"/>
                </a:cubicBezTo>
                <a:lnTo>
                  <a:pt x="371586" y="347407"/>
                </a:lnTo>
                <a:cubicBezTo>
                  <a:pt x="376015" y="347407"/>
                  <a:pt x="379606" y="343816"/>
                  <a:pt x="379606" y="339387"/>
                </a:cubicBezTo>
                <a:lnTo>
                  <a:pt x="379606" y="31213"/>
                </a:lnTo>
                <a:lnTo>
                  <a:pt x="397784" y="50781"/>
                </a:lnTo>
                <a:cubicBezTo>
                  <a:pt x="401174" y="53632"/>
                  <a:pt x="406233" y="53195"/>
                  <a:pt x="409084" y="49806"/>
                </a:cubicBezTo>
                <a:cubicBezTo>
                  <a:pt x="411410" y="47040"/>
                  <a:pt x="411599" y="43062"/>
                  <a:pt x="409547" y="40088"/>
                </a:cubicBezTo>
                <a:close/>
                <a:moveTo>
                  <a:pt x="245942" y="74734"/>
                </a:moveTo>
                <a:lnTo>
                  <a:pt x="294061" y="74734"/>
                </a:lnTo>
                <a:lnTo>
                  <a:pt x="294061" y="331367"/>
                </a:lnTo>
                <a:lnTo>
                  <a:pt x="245942" y="331367"/>
                </a:lnTo>
                <a:close/>
                <a:moveTo>
                  <a:pt x="139011" y="144239"/>
                </a:moveTo>
                <a:lnTo>
                  <a:pt x="187130" y="144239"/>
                </a:lnTo>
                <a:lnTo>
                  <a:pt x="187130" y="331367"/>
                </a:lnTo>
                <a:lnTo>
                  <a:pt x="139011" y="331367"/>
                </a:lnTo>
                <a:close/>
                <a:moveTo>
                  <a:pt x="37426" y="208397"/>
                </a:moveTo>
                <a:lnTo>
                  <a:pt x="85545" y="208397"/>
                </a:lnTo>
                <a:lnTo>
                  <a:pt x="85545" y="331367"/>
                </a:lnTo>
                <a:lnTo>
                  <a:pt x="37426" y="331367"/>
                </a:lnTo>
                <a:close/>
              </a:path>
            </a:pathLst>
          </a:custGeom>
          <a:solidFill>
            <a:schemeClr val="bg1"/>
          </a:solidFill>
          <a:ln w="5281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1_if_cop_1_new.jp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9123" r="19123"/>
          <a:stretch>
            <a:fillRect/>
          </a:stretch>
        </p:blipFill>
        <p:spPr/>
      </p:pic>
      <p:sp>
        <p:nvSpPr>
          <p:cNvPr id="5" name="Текст 2"/>
          <p:cNvSpPr txBox="1">
            <a:spLocks/>
          </p:cNvSpPr>
          <p:nvPr/>
        </p:nvSpPr>
        <p:spPr>
          <a:xfrm>
            <a:off x="375385" y="993619"/>
            <a:ext cx="6939815" cy="4985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Объект и предмет исследования </a:t>
            </a:r>
            <a:endParaRPr kumimoji="0" lang="ru-RU" sz="36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2"/>
          <p:cNvSpPr txBox="1">
            <a:spLocks/>
          </p:cNvSpPr>
          <p:nvPr/>
        </p:nvSpPr>
        <p:spPr>
          <a:xfrm>
            <a:off x="606391" y="2782314"/>
            <a:ext cx="6216887" cy="6647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2000" dirty="0" smtClean="0"/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Объект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исследования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-предприятие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лифтовой отрасли- ООО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ЛСУ-Трейд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». 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 2"/>
          <p:cNvSpPr txBox="1">
            <a:spLocks/>
          </p:cNvSpPr>
          <p:nvPr/>
        </p:nvSpPr>
        <p:spPr>
          <a:xfrm>
            <a:off x="676367" y="5111628"/>
            <a:ext cx="5646399" cy="13295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ru-RU" sz="2000" dirty="0" smtClean="0"/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Предмет исследования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инвестиционная привлекательность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цифровизации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роботизации для предприятия лифтовой отрасли ООО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ЛСУ-Трейд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5" descr="A picture containing text, watch&#10;&#10;Description automatically generated">
            <a:extLst>
              <a:ext uri="{FF2B5EF4-FFF2-40B4-BE49-F238E27FC236}">
                <a16:creationId xmlns:a16="http://schemas.microsoft.com/office/drawing/2014/main" xmlns="" id="{946FF1FF-D863-4837-B448-1E400D6494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39453" y="3568214"/>
            <a:ext cx="1421246" cy="1504300"/>
          </a:xfrm>
          <a:prstGeom prst="rect">
            <a:avLst/>
          </a:prstGeom>
        </p:spPr>
      </p:pic>
      <p:pic>
        <p:nvPicPr>
          <p:cNvPr id="9" name="Picture 3" descr="Icon&#10;&#10;Description automatically generated">
            <a:extLst>
              <a:ext uri="{FF2B5EF4-FFF2-40B4-BE49-F238E27FC236}">
                <a16:creationId xmlns:a16="http://schemas.microsoft.com/office/drawing/2014/main" xmlns="" id="{002C322B-7989-4DC3-B2D5-049C245846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16455" y="1535055"/>
            <a:ext cx="1251284" cy="13043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 txBox="1">
            <a:spLocks/>
          </p:cNvSpPr>
          <p:nvPr/>
        </p:nvSpPr>
        <p:spPr>
          <a:xfrm>
            <a:off x="1896178" y="0"/>
            <a:ext cx="9423132" cy="10146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ru-RU" sz="2000" dirty="0" smtClean="0"/>
              <a:t> </a:t>
            </a: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Актуальность </a:t>
            </a: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темы исследования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2"/>
          <p:cNvSpPr txBox="1">
            <a:spLocks/>
          </p:cNvSpPr>
          <p:nvPr/>
        </p:nvSpPr>
        <p:spPr>
          <a:xfrm>
            <a:off x="606392" y="624651"/>
            <a:ext cx="11165305" cy="187333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90000"/>
              </a:lnSpc>
              <a:spcBef>
                <a:spcPts val="1000"/>
              </a:spcBef>
            </a:pPr>
            <a:r>
              <a:rPr lang="ru-RU" sz="1400" dirty="0" smtClean="0"/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Цифровизация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 роботизация  бизнеса - являются приоритетом инвестиций в ситуации повышенной неопределенности и высокой конкурентоспособности. По данным опроса PEX, 64,0% организаций из разных стран считают, что необходимо создавать новые цифровые решения, чтобы оставаться конкурентоспособными на рынке, 42,0% собираются вложиться в это направление в ближайший год. По мере развития цифровой среды и внедрения цифровых решений компании разных секторов экономики переходят к созданию цифровых продуктов как для внутреннего использования, так и для внешнего рынка, идет замена базовых </a:t>
            </a:r>
            <a:r>
              <a:rPr lang="ru-RU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IТ-решений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 современные. Цифровые технологии в принципе меняют бизнес-процессы, логику бизнеса и модель получения прибыли.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2"/>
          <p:cNvSpPr txBox="1">
            <a:spLocks/>
          </p:cNvSpPr>
          <p:nvPr/>
        </p:nvSpPr>
        <p:spPr>
          <a:xfrm>
            <a:off x="595160" y="2309069"/>
            <a:ext cx="11186161" cy="12639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90000"/>
              </a:lnSpc>
              <a:spcBef>
                <a:spcPts val="1000"/>
              </a:spcBef>
            </a:pPr>
            <a:r>
              <a:rPr lang="ru-RU" sz="2000" dirty="0" smtClean="0"/>
              <a:t>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менее важным  в период развития цифровой экономики является –роботизация. Роботизированные системы становятся неотъемлемой частью современного мира, проникая в различные сферы деятельности, включая промышленность и быт. Эти интеллектуальные устройства, основанные на передовых технологиях, предлагают широкий спектр возможностей, от автоматизации производственных процессов до облегчения повседневных задач в домашнем хозяйстве.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 2"/>
          <p:cNvSpPr txBox="1">
            <a:spLocks/>
          </p:cNvSpPr>
          <p:nvPr/>
        </p:nvSpPr>
        <p:spPr>
          <a:xfrm>
            <a:off x="604787" y="3435227"/>
            <a:ext cx="11215036" cy="14855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ru-RU" sz="2000" dirty="0" smtClean="0"/>
              <a:t> </a:t>
            </a:r>
            <a:r>
              <a:rPr lang="ru-RU" sz="1400" dirty="0" smtClean="0"/>
              <a:t>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Актуальность роботизации  обусловлена рядом факторов: повышение производительности труда, снижение производственных затрат, увеличение продаж продукции и повышение конкурентоспособности компании, контроль жизненного цикла продукта и другие. Для России актуальность роботизации обусловлена ещё и демографическими проблемами, которые в настоящий момент нельзя решить благодаря миграции.  Таким образом, роботизация позволяет оптимизировать производство, увеличить объём выпускаемой продукции, уменьшить себестоимость продукции, а также перераспределить трудовые ресурсы.  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662539" y="4946393"/>
            <a:ext cx="11205410" cy="17235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Тема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диссертационной работы приобретает наибольшую актуальность, в связи с тем, что объектом исследования выступает предприятие лифтовой отрасли. В мире, стремительно движущемся к автоматизации и устойчивому развитию, лифтостроительная отрасль вступает в новую эру. Мировая практика в </a:t>
            </a:r>
            <a:r>
              <a:rPr lang="ru-RU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лифтостроении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представляет ценный источник знаний и инноваций, которые могут быть адаптированы для российского рынка. Примеры успешной мировой практики включают использование современных информационных технологий и искусственного интеллекта для оптимизации работы лифтов, экологически чистые решения для уменьшения потребления энергии и внедрение систем безопасности нового поколения. 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822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FEBA579E-E258-4524-B7F5-54963B45BEC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685449" y="117210"/>
            <a:ext cx="9288379" cy="1107996"/>
          </a:xfrm>
        </p:spPr>
        <p:txBody>
          <a:bodyPr/>
          <a:lstStyle/>
          <a:p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Теоретические аспекты исследования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B18DF539-B23A-43C0-8664-A5D0A5702AA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13860" y="3820756"/>
            <a:ext cx="5955934" cy="246221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Таблица 1-Подходы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оценки инвестиционной привлекательности </a:t>
            </a:r>
          </a:p>
        </p:txBody>
      </p:sp>
      <p:pic>
        <p:nvPicPr>
          <p:cNvPr id="11" name="Graphic 5">
            <a:extLst>
              <a:ext uri="{FF2B5EF4-FFF2-40B4-BE49-F238E27FC236}">
                <a16:creationId xmlns:a16="http://schemas.microsoft.com/office/drawing/2014/main" xmlns="" id="{100C3339-6BB8-45E1-A93D-E0F282DE68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14426" y="131317"/>
            <a:ext cx="2031642" cy="622600"/>
          </a:xfrm>
          <a:prstGeom prst="rect">
            <a:avLst/>
          </a:prstGeom>
        </p:spPr>
      </p:pic>
      <p:graphicFrame>
        <p:nvGraphicFramePr>
          <p:cNvPr id="12" name="Диаграмма 11"/>
          <p:cNvGraphicFramePr/>
          <p:nvPr/>
        </p:nvGraphicFramePr>
        <p:xfrm>
          <a:off x="5813659" y="1212783"/>
          <a:ext cx="6378341" cy="29357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154005" y="4136633"/>
          <a:ext cx="11848698" cy="2333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260"/>
                <a:gridCol w="1796186"/>
                <a:gridCol w="9240252"/>
              </a:tblGrid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№ п/</a:t>
                      </a: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Подходы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Описание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Рыночный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Основан на анализе внешней информации о компании. Это позволяет оценить изменение как рыночной стоимости ее акций, так и величины выплачиваемых дивидендов путем расчета следующих показателей: общий доход на вложения в акции компании (TSR); рыночная добавленная стоимость на акционерный капитал (MVA); отношение рыночной капитализации к капиталу (MBR).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Бухгалтерский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Основан на анализе внутренней информации и использует обычные механизмы анализа хозяйственной деятельности. Показатели, используемые для такой оценки, рассчитываются на основании бухгалтерской отчетности компании.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Комбинированный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Сочетает оценку внутренних и внешних характеристик компании. Поэтому он наиболее приемлем с точки зрения надежности результатов оценки инвестиционной привлекательности компаний.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5" name="Text Placeholder 7">
            <a:extLst>
              <a:ext uri="{FF2B5EF4-FFF2-40B4-BE49-F238E27FC236}">
                <a16:creationId xmlns:a16="http://schemas.microsoft.com/office/drawing/2014/main" xmlns="" id="{B18DF539-B23A-43C0-8664-A5D0A5702AA1}"/>
              </a:ext>
            </a:extLst>
          </p:cNvPr>
          <p:cNvSpPr txBox="1">
            <a:spLocks/>
          </p:cNvSpPr>
          <p:nvPr/>
        </p:nvSpPr>
        <p:spPr>
          <a:xfrm>
            <a:off x="0" y="1181829"/>
            <a:ext cx="6208295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6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Методы оценки инвестиционной привлекательности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: 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xmlns="" id="{B18DF539-B23A-43C0-8664-A5D0A5702AA1}"/>
              </a:ext>
            </a:extLst>
          </p:cNvPr>
          <p:cNvSpPr txBox="1">
            <a:spLocks/>
          </p:cNvSpPr>
          <p:nvPr/>
        </p:nvSpPr>
        <p:spPr>
          <a:xfrm>
            <a:off x="393533" y="1661489"/>
            <a:ext cx="6190147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Финансовое состояние предприятия</a:t>
            </a:r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xmlns="" id="{B18DF539-B23A-43C0-8664-A5D0A5702AA1}"/>
              </a:ext>
            </a:extLst>
          </p:cNvPr>
          <p:cNvSpPr txBox="1">
            <a:spLocks/>
          </p:cNvSpPr>
          <p:nvPr/>
        </p:nvSpPr>
        <p:spPr>
          <a:xfrm>
            <a:off x="372679" y="2372153"/>
            <a:ext cx="6190147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Рыночное окружение предприятия</a:t>
            </a:r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xmlns="" id="{B18DF539-B23A-43C0-8664-A5D0A5702AA1}"/>
              </a:ext>
            </a:extLst>
          </p:cNvPr>
          <p:cNvSpPr txBox="1">
            <a:spLocks/>
          </p:cNvSpPr>
          <p:nvPr/>
        </p:nvSpPr>
        <p:spPr>
          <a:xfrm>
            <a:off x="170548" y="3094047"/>
            <a:ext cx="6190147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Бизнес-развитие предприятия</a:t>
            </a:r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</p:txBody>
      </p:sp>
      <p:grpSp>
        <p:nvGrpSpPr>
          <p:cNvPr id="20" name="Group 180">
            <a:extLst>
              <a:ext uri="{FF2B5EF4-FFF2-40B4-BE49-F238E27FC236}">
                <a16:creationId xmlns:a16="http://schemas.microsoft.com/office/drawing/2014/main" xmlns="" id="{11C7BDD8-8704-4BBD-9C93-84B2923FDCDA}"/>
              </a:ext>
            </a:extLst>
          </p:cNvPr>
          <p:cNvGrpSpPr/>
          <p:nvPr/>
        </p:nvGrpSpPr>
        <p:grpSpPr>
          <a:xfrm>
            <a:off x="871081" y="1581726"/>
            <a:ext cx="410144" cy="480600"/>
            <a:chOff x="8523165" y="1379595"/>
            <a:chExt cx="410144" cy="480600"/>
          </a:xfrm>
          <a:solidFill>
            <a:schemeClr val="bg1"/>
          </a:solidFill>
        </p:grpSpPr>
        <p:sp>
          <p:nvSpPr>
            <p:cNvPr id="21" name="Freeform: Shape 139">
              <a:extLst>
                <a:ext uri="{FF2B5EF4-FFF2-40B4-BE49-F238E27FC236}">
                  <a16:creationId xmlns:a16="http://schemas.microsoft.com/office/drawing/2014/main" xmlns="" id="{5DC42C39-59E3-4FC0-80EA-6B677283E550}"/>
                </a:ext>
              </a:extLst>
            </p:cNvPr>
            <p:cNvSpPr/>
            <p:nvPr/>
          </p:nvSpPr>
          <p:spPr>
            <a:xfrm>
              <a:off x="8523165" y="1379595"/>
              <a:ext cx="410144" cy="480600"/>
            </a:xfrm>
            <a:custGeom>
              <a:avLst/>
              <a:gdLst>
                <a:gd name="connsiteX0" fmla="*/ 291445 w 410144"/>
                <a:gd name="connsiteY0" fmla="*/ 106002 h 480600"/>
                <a:gd name="connsiteX1" fmla="*/ 307645 w 410144"/>
                <a:gd name="connsiteY1" fmla="*/ 31968 h 480600"/>
                <a:gd name="connsiteX2" fmla="*/ 301519 w 410144"/>
                <a:gd name="connsiteY2" fmla="*/ 22289 h 480600"/>
                <a:gd name="connsiteX3" fmla="*/ 295441 w 410144"/>
                <a:gd name="connsiteY3" fmla="*/ 23328 h 480600"/>
                <a:gd name="connsiteX4" fmla="*/ 245545 w 410144"/>
                <a:gd name="connsiteY4" fmla="*/ 33534 h 480600"/>
                <a:gd name="connsiteX5" fmla="*/ 210877 w 410144"/>
                <a:gd name="connsiteY5" fmla="*/ 18954 h 480600"/>
                <a:gd name="connsiteX6" fmla="*/ 162277 w 410144"/>
                <a:gd name="connsiteY6" fmla="*/ 0 h 480600"/>
                <a:gd name="connsiteX7" fmla="*/ 102877 w 410144"/>
                <a:gd name="connsiteY7" fmla="*/ 26298 h 480600"/>
                <a:gd name="connsiteX8" fmla="*/ 102067 w 410144"/>
                <a:gd name="connsiteY8" fmla="*/ 31968 h 480600"/>
                <a:gd name="connsiteX9" fmla="*/ 118267 w 410144"/>
                <a:gd name="connsiteY9" fmla="*/ 106002 h 480600"/>
                <a:gd name="connsiteX10" fmla="*/ 18745 w 410144"/>
                <a:gd name="connsiteY10" fmla="*/ 413424 h 480600"/>
                <a:gd name="connsiteX11" fmla="*/ 203425 w 410144"/>
                <a:gd name="connsiteY11" fmla="*/ 480600 h 480600"/>
                <a:gd name="connsiteX12" fmla="*/ 208393 w 410144"/>
                <a:gd name="connsiteY12" fmla="*/ 480600 h 480600"/>
                <a:gd name="connsiteX13" fmla="*/ 391453 w 410144"/>
                <a:gd name="connsiteY13" fmla="*/ 413424 h 480600"/>
                <a:gd name="connsiteX14" fmla="*/ 291445 w 410144"/>
                <a:gd name="connsiteY14" fmla="*/ 106002 h 480600"/>
                <a:gd name="connsiteX15" fmla="*/ 378871 w 410144"/>
                <a:gd name="connsiteY15" fmla="*/ 403002 h 480600"/>
                <a:gd name="connsiteX16" fmla="*/ 208339 w 410144"/>
                <a:gd name="connsiteY16" fmla="*/ 464130 h 480600"/>
                <a:gd name="connsiteX17" fmla="*/ 203425 w 410144"/>
                <a:gd name="connsiteY17" fmla="*/ 464130 h 480600"/>
                <a:gd name="connsiteX18" fmla="*/ 31273 w 410144"/>
                <a:gd name="connsiteY18" fmla="*/ 403002 h 480600"/>
                <a:gd name="connsiteX19" fmla="*/ 56545 w 410144"/>
                <a:gd name="connsiteY19" fmla="*/ 229500 h 480600"/>
                <a:gd name="connsiteX20" fmla="*/ 133549 w 410144"/>
                <a:gd name="connsiteY20" fmla="*/ 113400 h 480600"/>
                <a:gd name="connsiteX21" fmla="*/ 135169 w 410144"/>
                <a:gd name="connsiteY21" fmla="*/ 106542 h 480600"/>
                <a:gd name="connsiteX22" fmla="*/ 118969 w 410144"/>
                <a:gd name="connsiteY22" fmla="*/ 32292 h 480600"/>
                <a:gd name="connsiteX23" fmla="*/ 162169 w 410144"/>
                <a:gd name="connsiteY23" fmla="*/ 16470 h 480600"/>
                <a:gd name="connsiteX24" fmla="*/ 201103 w 410144"/>
                <a:gd name="connsiteY24" fmla="*/ 32238 h 480600"/>
                <a:gd name="connsiteX25" fmla="*/ 245437 w 410144"/>
                <a:gd name="connsiteY25" fmla="*/ 50004 h 480600"/>
                <a:gd name="connsiteX26" fmla="*/ 288637 w 410144"/>
                <a:gd name="connsiteY26" fmla="*/ 43956 h 480600"/>
                <a:gd name="connsiteX27" fmla="*/ 274813 w 410144"/>
                <a:gd name="connsiteY27" fmla="*/ 106596 h 480600"/>
                <a:gd name="connsiteX28" fmla="*/ 276433 w 410144"/>
                <a:gd name="connsiteY28" fmla="*/ 113454 h 480600"/>
                <a:gd name="connsiteX29" fmla="*/ 353545 w 410144"/>
                <a:gd name="connsiteY29" fmla="*/ 229068 h 480600"/>
                <a:gd name="connsiteX30" fmla="*/ 378871 w 410144"/>
                <a:gd name="connsiteY30" fmla="*/ 403272 h 48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10144" h="480600">
                  <a:moveTo>
                    <a:pt x="291445" y="106002"/>
                  </a:moveTo>
                  <a:lnTo>
                    <a:pt x="307645" y="31968"/>
                  </a:lnTo>
                  <a:cubicBezTo>
                    <a:pt x="308626" y="27603"/>
                    <a:pt x="305883" y="23270"/>
                    <a:pt x="301519" y="22289"/>
                  </a:cubicBezTo>
                  <a:cubicBezTo>
                    <a:pt x="299435" y="21820"/>
                    <a:pt x="297250" y="22194"/>
                    <a:pt x="295441" y="23328"/>
                  </a:cubicBezTo>
                  <a:cubicBezTo>
                    <a:pt x="295441" y="23328"/>
                    <a:pt x="278647" y="33534"/>
                    <a:pt x="245545" y="33534"/>
                  </a:cubicBezTo>
                  <a:cubicBezTo>
                    <a:pt x="230533" y="33534"/>
                    <a:pt x="221407" y="26784"/>
                    <a:pt x="210877" y="18954"/>
                  </a:cubicBezTo>
                  <a:cubicBezTo>
                    <a:pt x="198943" y="10044"/>
                    <a:pt x="185389" y="0"/>
                    <a:pt x="162277" y="0"/>
                  </a:cubicBezTo>
                  <a:cubicBezTo>
                    <a:pt x="118213" y="0"/>
                    <a:pt x="103633" y="25218"/>
                    <a:pt x="102877" y="26298"/>
                  </a:cubicBezTo>
                  <a:cubicBezTo>
                    <a:pt x="101925" y="28026"/>
                    <a:pt x="101638" y="30042"/>
                    <a:pt x="102067" y="31968"/>
                  </a:cubicBezTo>
                  <a:lnTo>
                    <a:pt x="118267" y="106002"/>
                  </a:lnTo>
                  <a:cubicBezTo>
                    <a:pt x="96559" y="133812"/>
                    <a:pt x="-51455" y="326376"/>
                    <a:pt x="18745" y="413424"/>
                  </a:cubicBezTo>
                  <a:cubicBezTo>
                    <a:pt x="72745" y="480600"/>
                    <a:pt x="154771" y="480546"/>
                    <a:pt x="203425" y="480600"/>
                  </a:cubicBezTo>
                  <a:lnTo>
                    <a:pt x="208393" y="480600"/>
                  </a:lnTo>
                  <a:cubicBezTo>
                    <a:pt x="257425" y="480600"/>
                    <a:pt x="337993" y="479844"/>
                    <a:pt x="391453" y="413424"/>
                  </a:cubicBezTo>
                  <a:cubicBezTo>
                    <a:pt x="461545" y="326376"/>
                    <a:pt x="313531" y="133812"/>
                    <a:pt x="291445" y="106002"/>
                  </a:cubicBezTo>
                  <a:close/>
                  <a:moveTo>
                    <a:pt x="378871" y="403002"/>
                  </a:moveTo>
                  <a:cubicBezTo>
                    <a:pt x="330271" y="463428"/>
                    <a:pt x="254671" y="464130"/>
                    <a:pt x="208339" y="464130"/>
                  </a:cubicBezTo>
                  <a:lnTo>
                    <a:pt x="203425" y="464130"/>
                  </a:lnTo>
                  <a:cubicBezTo>
                    <a:pt x="157471" y="464130"/>
                    <a:pt x="80521" y="464130"/>
                    <a:pt x="31273" y="403002"/>
                  </a:cubicBezTo>
                  <a:cubicBezTo>
                    <a:pt x="-2477" y="361368"/>
                    <a:pt x="26413" y="285498"/>
                    <a:pt x="56545" y="229500"/>
                  </a:cubicBezTo>
                  <a:cubicBezTo>
                    <a:pt x="78933" y="188722"/>
                    <a:pt x="104691" y="149887"/>
                    <a:pt x="133549" y="113400"/>
                  </a:cubicBezTo>
                  <a:cubicBezTo>
                    <a:pt x="135107" y="111481"/>
                    <a:pt x="135703" y="108955"/>
                    <a:pt x="135169" y="106542"/>
                  </a:cubicBezTo>
                  <a:lnTo>
                    <a:pt x="118969" y="32292"/>
                  </a:lnTo>
                  <a:cubicBezTo>
                    <a:pt x="123073" y="27540"/>
                    <a:pt x="135493" y="16470"/>
                    <a:pt x="162169" y="16470"/>
                  </a:cubicBezTo>
                  <a:cubicBezTo>
                    <a:pt x="179881" y="16470"/>
                    <a:pt x="190195" y="24138"/>
                    <a:pt x="201103" y="32238"/>
                  </a:cubicBezTo>
                  <a:cubicBezTo>
                    <a:pt x="212011" y="40338"/>
                    <a:pt x="225025" y="50004"/>
                    <a:pt x="245437" y="50004"/>
                  </a:cubicBezTo>
                  <a:cubicBezTo>
                    <a:pt x="260061" y="50195"/>
                    <a:pt x="274628" y="48156"/>
                    <a:pt x="288637" y="43956"/>
                  </a:cubicBezTo>
                  <a:lnTo>
                    <a:pt x="274813" y="106596"/>
                  </a:lnTo>
                  <a:cubicBezTo>
                    <a:pt x="274278" y="109009"/>
                    <a:pt x="274874" y="111535"/>
                    <a:pt x="276433" y="113454"/>
                  </a:cubicBezTo>
                  <a:cubicBezTo>
                    <a:pt x="305309" y="149779"/>
                    <a:pt x="331103" y="188451"/>
                    <a:pt x="353545" y="229068"/>
                  </a:cubicBezTo>
                  <a:cubicBezTo>
                    <a:pt x="383623" y="285390"/>
                    <a:pt x="412621" y="361314"/>
                    <a:pt x="378871" y="403272"/>
                  </a:cubicBezTo>
                  <a:close/>
                </a:path>
              </a:pathLst>
            </a:custGeom>
            <a:grpFill/>
            <a:ln w="5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2" name="Freeform: Shape 140">
              <a:extLst>
                <a:ext uri="{FF2B5EF4-FFF2-40B4-BE49-F238E27FC236}">
                  <a16:creationId xmlns:a16="http://schemas.microsoft.com/office/drawing/2014/main" xmlns="" id="{F858B00E-FBE2-4BA3-9F2A-D60A62DB42AF}"/>
                </a:ext>
              </a:extLst>
            </p:cNvPr>
            <p:cNvSpPr/>
            <p:nvPr/>
          </p:nvSpPr>
          <p:spPr>
            <a:xfrm>
              <a:off x="8674210" y="1576695"/>
              <a:ext cx="113400" cy="216054"/>
            </a:xfrm>
            <a:custGeom>
              <a:avLst/>
              <a:gdLst>
                <a:gd name="connsiteX0" fmla="*/ 97200 w 113400"/>
                <a:gd name="connsiteY0" fmla="*/ 67500 h 216054"/>
                <a:gd name="connsiteX1" fmla="*/ 105300 w 113400"/>
                <a:gd name="connsiteY1" fmla="*/ 75600 h 216054"/>
                <a:gd name="connsiteX2" fmla="*/ 113400 w 113400"/>
                <a:gd name="connsiteY2" fmla="*/ 67500 h 216054"/>
                <a:gd name="connsiteX3" fmla="*/ 64800 w 113400"/>
                <a:gd name="connsiteY3" fmla="*/ 19440 h 216054"/>
                <a:gd name="connsiteX4" fmla="*/ 64800 w 113400"/>
                <a:gd name="connsiteY4" fmla="*/ 8100 h 216054"/>
                <a:gd name="connsiteX5" fmla="*/ 56700 w 113400"/>
                <a:gd name="connsiteY5" fmla="*/ 0 h 216054"/>
                <a:gd name="connsiteX6" fmla="*/ 48600 w 113400"/>
                <a:gd name="connsiteY6" fmla="*/ 8100 h 216054"/>
                <a:gd name="connsiteX7" fmla="*/ 48600 w 113400"/>
                <a:gd name="connsiteY7" fmla="*/ 19440 h 216054"/>
                <a:gd name="connsiteX8" fmla="*/ 0 w 113400"/>
                <a:gd name="connsiteY8" fmla="*/ 67500 h 216054"/>
                <a:gd name="connsiteX9" fmla="*/ 48600 w 113400"/>
                <a:gd name="connsiteY9" fmla="*/ 115506 h 216054"/>
                <a:gd name="connsiteX10" fmla="*/ 48600 w 113400"/>
                <a:gd name="connsiteY10" fmla="*/ 180306 h 216054"/>
                <a:gd name="connsiteX11" fmla="*/ 16200 w 113400"/>
                <a:gd name="connsiteY11" fmla="*/ 148554 h 216054"/>
                <a:gd name="connsiteX12" fmla="*/ 8100 w 113400"/>
                <a:gd name="connsiteY12" fmla="*/ 140454 h 216054"/>
                <a:gd name="connsiteX13" fmla="*/ 0 w 113400"/>
                <a:gd name="connsiteY13" fmla="*/ 148554 h 216054"/>
                <a:gd name="connsiteX14" fmla="*/ 48600 w 113400"/>
                <a:gd name="connsiteY14" fmla="*/ 196614 h 216054"/>
                <a:gd name="connsiteX15" fmla="*/ 48600 w 113400"/>
                <a:gd name="connsiteY15" fmla="*/ 207954 h 216054"/>
                <a:gd name="connsiteX16" fmla="*/ 56700 w 113400"/>
                <a:gd name="connsiteY16" fmla="*/ 216054 h 216054"/>
                <a:gd name="connsiteX17" fmla="*/ 64800 w 113400"/>
                <a:gd name="connsiteY17" fmla="*/ 207954 h 216054"/>
                <a:gd name="connsiteX18" fmla="*/ 64800 w 113400"/>
                <a:gd name="connsiteY18" fmla="*/ 196560 h 216054"/>
                <a:gd name="connsiteX19" fmla="*/ 113400 w 113400"/>
                <a:gd name="connsiteY19" fmla="*/ 148500 h 216054"/>
                <a:gd name="connsiteX20" fmla="*/ 64800 w 113400"/>
                <a:gd name="connsiteY20" fmla="*/ 100494 h 216054"/>
                <a:gd name="connsiteX21" fmla="*/ 64800 w 113400"/>
                <a:gd name="connsiteY21" fmla="*/ 35694 h 216054"/>
                <a:gd name="connsiteX22" fmla="*/ 97200 w 113400"/>
                <a:gd name="connsiteY22" fmla="*/ 67500 h 216054"/>
                <a:gd name="connsiteX23" fmla="*/ 16200 w 113400"/>
                <a:gd name="connsiteY23" fmla="*/ 67500 h 216054"/>
                <a:gd name="connsiteX24" fmla="*/ 48600 w 113400"/>
                <a:gd name="connsiteY24" fmla="*/ 35748 h 216054"/>
                <a:gd name="connsiteX25" fmla="*/ 48600 w 113400"/>
                <a:gd name="connsiteY25" fmla="*/ 99252 h 216054"/>
                <a:gd name="connsiteX26" fmla="*/ 16200 w 113400"/>
                <a:gd name="connsiteY26" fmla="*/ 67500 h 216054"/>
                <a:gd name="connsiteX27" fmla="*/ 97200 w 113400"/>
                <a:gd name="connsiteY27" fmla="*/ 148500 h 216054"/>
                <a:gd name="connsiteX28" fmla="*/ 64800 w 113400"/>
                <a:gd name="connsiteY28" fmla="*/ 180252 h 216054"/>
                <a:gd name="connsiteX29" fmla="*/ 64800 w 113400"/>
                <a:gd name="connsiteY29" fmla="*/ 116748 h 216054"/>
                <a:gd name="connsiteX30" fmla="*/ 97200 w 113400"/>
                <a:gd name="connsiteY30" fmla="*/ 148446 h 216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13400" h="216054">
                  <a:moveTo>
                    <a:pt x="97200" y="67500"/>
                  </a:moveTo>
                  <a:cubicBezTo>
                    <a:pt x="97200" y="71973"/>
                    <a:pt x="100827" y="75600"/>
                    <a:pt x="105300" y="75600"/>
                  </a:cubicBezTo>
                  <a:cubicBezTo>
                    <a:pt x="109773" y="75600"/>
                    <a:pt x="113400" y="71973"/>
                    <a:pt x="113400" y="67500"/>
                  </a:cubicBezTo>
                  <a:cubicBezTo>
                    <a:pt x="113400" y="43038"/>
                    <a:pt x="92232" y="22842"/>
                    <a:pt x="64800" y="19440"/>
                  </a:cubicBezTo>
                  <a:lnTo>
                    <a:pt x="64800" y="8100"/>
                  </a:lnTo>
                  <a:cubicBezTo>
                    <a:pt x="64800" y="3627"/>
                    <a:pt x="61173" y="0"/>
                    <a:pt x="56700" y="0"/>
                  </a:cubicBezTo>
                  <a:cubicBezTo>
                    <a:pt x="52227" y="0"/>
                    <a:pt x="48600" y="3627"/>
                    <a:pt x="48600" y="8100"/>
                  </a:cubicBezTo>
                  <a:lnTo>
                    <a:pt x="48600" y="19440"/>
                  </a:lnTo>
                  <a:cubicBezTo>
                    <a:pt x="21168" y="22842"/>
                    <a:pt x="0" y="43038"/>
                    <a:pt x="0" y="67500"/>
                  </a:cubicBezTo>
                  <a:cubicBezTo>
                    <a:pt x="0" y="91962"/>
                    <a:pt x="21168" y="112104"/>
                    <a:pt x="48600" y="115506"/>
                  </a:cubicBezTo>
                  <a:lnTo>
                    <a:pt x="48600" y="180306"/>
                  </a:lnTo>
                  <a:cubicBezTo>
                    <a:pt x="30132" y="177282"/>
                    <a:pt x="16200" y="164106"/>
                    <a:pt x="16200" y="148554"/>
                  </a:cubicBezTo>
                  <a:cubicBezTo>
                    <a:pt x="16200" y="144081"/>
                    <a:pt x="12573" y="140454"/>
                    <a:pt x="8100" y="140454"/>
                  </a:cubicBezTo>
                  <a:cubicBezTo>
                    <a:pt x="3627" y="140454"/>
                    <a:pt x="0" y="144081"/>
                    <a:pt x="0" y="148554"/>
                  </a:cubicBezTo>
                  <a:cubicBezTo>
                    <a:pt x="0" y="173016"/>
                    <a:pt x="21168" y="193266"/>
                    <a:pt x="48600" y="196614"/>
                  </a:cubicBezTo>
                  <a:lnTo>
                    <a:pt x="48600" y="207954"/>
                  </a:lnTo>
                  <a:cubicBezTo>
                    <a:pt x="48600" y="212427"/>
                    <a:pt x="52227" y="216054"/>
                    <a:pt x="56700" y="216054"/>
                  </a:cubicBezTo>
                  <a:cubicBezTo>
                    <a:pt x="61173" y="216054"/>
                    <a:pt x="64800" y="212427"/>
                    <a:pt x="64800" y="207954"/>
                  </a:cubicBezTo>
                  <a:lnTo>
                    <a:pt x="64800" y="196560"/>
                  </a:lnTo>
                  <a:cubicBezTo>
                    <a:pt x="92232" y="193158"/>
                    <a:pt x="113400" y="172908"/>
                    <a:pt x="113400" y="148500"/>
                  </a:cubicBezTo>
                  <a:cubicBezTo>
                    <a:pt x="113400" y="124092"/>
                    <a:pt x="92232" y="103842"/>
                    <a:pt x="64800" y="100494"/>
                  </a:cubicBezTo>
                  <a:lnTo>
                    <a:pt x="64800" y="35694"/>
                  </a:lnTo>
                  <a:cubicBezTo>
                    <a:pt x="83268" y="38772"/>
                    <a:pt x="97200" y="51840"/>
                    <a:pt x="97200" y="67500"/>
                  </a:cubicBezTo>
                  <a:close/>
                  <a:moveTo>
                    <a:pt x="16200" y="67500"/>
                  </a:moveTo>
                  <a:cubicBezTo>
                    <a:pt x="16200" y="51840"/>
                    <a:pt x="30132" y="38772"/>
                    <a:pt x="48600" y="35748"/>
                  </a:cubicBezTo>
                  <a:lnTo>
                    <a:pt x="48600" y="99252"/>
                  </a:lnTo>
                  <a:cubicBezTo>
                    <a:pt x="30132" y="96228"/>
                    <a:pt x="16200" y="83160"/>
                    <a:pt x="16200" y="67500"/>
                  </a:cubicBezTo>
                  <a:close/>
                  <a:moveTo>
                    <a:pt x="97200" y="148500"/>
                  </a:moveTo>
                  <a:cubicBezTo>
                    <a:pt x="97200" y="164160"/>
                    <a:pt x="83268" y="177282"/>
                    <a:pt x="64800" y="180252"/>
                  </a:cubicBezTo>
                  <a:lnTo>
                    <a:pt x="64800" y="116748"/>
                  </a:lnTo>
                  <a:cubicBezTo>
                    <a:pt x="83268" y="119772"/>
                    <a:pt x="97200" y="132840"/>
                    <a:pt x="97200" y="148446"/>
                  </a:cubicBezTo>
                  <a:close/>
                </a:path>
              </a:pathLst>
            </a:custGeom>
            <a:grpFill/>
            <a:ln w="5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3" name="Freeform: Shape 141">
              <a:extLst>
                <a:ext uri="{FF2B5EF4-FFF2-40B4-BE49-F238E27FC236}">
                  <a16:creationId xmlns:a16="http://schemas.microsoft.com/office/drawing/2014/main" xmlns="" id="{4C9BDAD1-4C48-48EA-A5ED-6ADBC0B6CB75}"/>
                </a:ext>
              </a:extLst>
            </p:cNvPr>
            <p:cNvSpPr/>
            <p:nvPr/>
          </p:nvSpPr>
          <p:spPr>
            <a:xfrm>
              <a:off x="8674207" y="1482192"/>
              <a:ext cx="108004" cy="21626"/>
            </a:xfrm>
            <a:custGeom>
              <a:avLst/>
              <a:gdLst>
                <a:gd name="connsiteX0" fmla="*/ 5834 w 108004"/>
                <a:gd name="connsiteY0" fmla="*/ 15878 h 21626"/>
                <a:gd name="connsiteX1" fmla="*/ 54002 w 108004"/>
                <a:gd name="connsiteY1" fmla="*/ 21602 h 21626"/>
                <a:gd name="connsiteX2" fmla="*/ 102170 w 108004"/>
                <a:gd name="connsiteY2" fmla="*/ 15878 h 21626"/>
                <a:gd name="connsiteX3" fmla="*/ 107678 w 108004"/>
                <a:gd name="connsiteY3" fmla="*/ 5834 h 21626"/>
                <a:gd name="connsiteX4" fmla="*/ 97634 w 108004"/>
                <a:gd name="connsiteY4" fmla="*/ 326 h 21626"/>
                <a:gd name="connsiteX5" fmla="*/ 54002 w 108004"/>
                <a:gd name="connsiteY5" fmla="*/ 5402 h 21626"/>
                <a:gd name="connsiteX6" fmla="*/ 10370 w 108004"/>
                <a:gd name="connsiteY6" fmla="*/ 326 h 21626"/>
                <a:gd name="connsiteX7" fmla="*/ 326 w 108004"/>
                <a:gd name="connsiteY7" fmla="*/ 5834 h 21626"/>
                <a:gd name="connsiteX8" fmla="*/ 5834 w 108004"/>
                <a:gd name="connsiteY8" fmla="*/ 15878 h 21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4" h="21626">
                  <a:moveTo>
                    <a:pt x="5834" y="15878"/>
                  </a:moveTo>
                  <a:cubicBezTo>
                    <a:pt x="21560" y="19945"/>
                    <a:pt x="37762" y="21871"/>
                    <a:pt x="54002" y="21602"/>
                  </a:cubicBezTo>
                  <a:cubicBezTo>
                    <a:pt x="70243" y="21871"/>
                    <a:pt x="86445" y="19945"/>
                    <a:pt x="102170" y="15878"/>
                  </a:cubicBezTo>
                  <a:cubicBezTo>
                    <a:pt x="106465" y="14625"/>
                    <a:pt x="108931" y="10129"/>
                    <a:pt x="107678" y="5834"/>
                  </a:cubicBezTo>
                  <a:cubicBezTo>
                    <a:pt x="106425" y="1540"/>
                    <a:pt x="101929" y="-927"/>
                    <a:pt x="97634" y="326"/>
                  </a:cubicBezTo>
                  <a:cubicBezTo>
                    <a:pt x="83378" y="3937"/>
                    <a:pt x="68706" y="5644"/>
                    <a:pt x="54002" y="5402"/>
                  </a:cubicBezTo>
                  <a:cubicBezTo>
                    <a:pt x="39298" y="5644"/>
                    <a:pt x="24626" y="3937"/>
                    <a:pt x="10370" y="326"/>
                  </a:cubicBezTo>
                  <a:cubicBezTo>
                    <a:pt x="6076" y="-927"/>
                    <a:pt x="1579" y="1540"/>
                    <a:pt x="326" y="5834"/>
                  </a:cubicBezTo>
                  <a:cubicBezTo>
                    <a:pt x="-927" y="10129"/>
                    <a:pt x="1540" y="14625"/>
                    <a:pt x="5834" y="15878"/>
                  </a:cubicBezTo>
                  <a:close/>
                </a:path>
              </a:pathLst>
            </a:custGeom>
            <a:grpFill/>
            <a:ln w="5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24" name="Group 182">
            <a:extLst>
              <a:ext uri="{FF2B5EF4-FFF2-40B4-BE49-F238E27FC236}">
                <a16:creationId xmlns:a16="http://schemas.microsoft.com/office/drawing/2014/main" xmlns="" id="{2810149D-DF11-4C0E-AE76-9CEA07B3259A}"/>
              </a:ext>
            </a:extLst>
          </p:cNvPr>
          <p:cNvGrpSpPr/>
          <p:nvPr/>
        </p:nvGrpSpPr>
        <p:grpSpPr>
          <a:xfrm>
            <a:off x="819998" y="3045399"/>
            <a:ext cx="426600" cy="421200"/>
            <a:chOff x="10118002" y="2313880"/>
            <a:chExt cx="426600" cy="421200"/>
          </a:xfrm>
          <a:solidFill>
            <a:schemeClr val="bg1"/>
          </a:solidFill>
        </p:grpSpPr>
        <p:sp>
          <p:nvSpPr>
            <p:cNvPr id="25" name="Freeform: Shape 146">
              <a:extLst>
                <a:ext uri="{FF2B5EF4-FFF2-40B4-BE49-F238E27FC236}">
                  <a16:creationId xmlns:a16="http://schemas.microsoft.com/office/drawing/2014/main" xmlns="" id="{3DC8260F-3DC2-4B16-B644-80AA4CEB9544}"/>
                </a:ext>
              </a:extLst>
            </p:cNvPr>
            <p:cNvSpPr/>
            <p:nvPr/>
          </p:nvSpPr>
          <p:spPr>
            <a:xfrm>
              <a:off x="10118002" y="2378680"/>
              <a:ext cx="426600" cy="356400"/>
            </a:xfrm>
            <a:custGeom>
              <a:avLst/>
              <a:gdLst>
                <a:gd name="connsiteX0" fmla="*/ 418500 w 426600"/>
                <a:gd name="connsiteY0" fmla="*/ 340200 h 356400"/>
                <a:gd name="connsiteX1" fmla="*/ 394200 w 426600"/>
                <a:gd name="connsiteY1" fmla="*/ 340200 h 356400"/>
                <a:gd name="connsiteX2" fmla="*/ 394200 w 426600"/>
                <a:gd name="connsiteY2" fmla="*/ 8100 h 356400"/>
                <a:gd name="connsiteX3" fmla="*/ 386100 w 426600"/>
                <a:gd name="connsiteY3" fmla="*/ 0 h 356400"/>
                <a:gd name="connsiteX4" fmla="*/ 310500 w 426600"/>
                <a:gd name="connsiteY4" fmla="*/ 0 h 356400"/>
                <a:gd name="connsiteX5" fmla="*/ 302400 w 426600"/>
                <a:gd name="connsiteY5" fmla="*/ 8100 h 356400"/>
                <a:gd name="connsiteX6" fmla="*/ 302400 w 426600"/>
                <a:gd name="connsiteY6" fmla="*/ 340200 h 356400"/>
                <a:gd name="connsiteX7" fmla="*/ 259200 w 426600"/>
                <a:gd name="connsiteY7" fmla="*/ 340200 h 356400"/>
                <a:gd name="connsiteX8" fmla="*/ 259200 w 426600"/>
                <a:gd name="connsiteY8" fmla="*/ 132300 h 356400"/>
                <a:gd name="connsiteX9" fmla="*/ 251100 w 426600"/>
                <a:gd name="connsiteY9" fmla="*/ 124200 h 356400"/>
                <a:gd name="connsiteX10" fmla="*/ 175500 w 426600"/>
                <a:gd name="connsiteY10" fmla="*/ 124200 h 356400"/>
                <a:gd name="connsiteX11" fmla="*/ 167400 w 426600"/>
                <a:gd name="connsiteY11" fmla="*/ 132300 h 356400"/>
                <a:gd name="connsiteX12" fmla="*/ 167400 w 426600"/>
                <a:gd name="connsiteY12" fmla="*/ 340200 h 356400"/>
                <a:gd name="connsiteX13" fmla="*/ 124200 w 426600"/>
                <a:gd name="connsiteY13" fmla="*/ 340200 h 356400"/>
                <a:gd name="connsiteX14" fmla="*/ 124200 w 426600"/>
                <a:gd name="connsiteY14" fmla="*/ 251100 h 356400"/>
                <a:gd name="connsiteX15" fmla="*/ 116100 w 426600"/>
                <a:gd name="connsiteY15" fmla="*/ 243000 h 356400"/>
                <a:gd name="connsiteX16" fmla="*/ 40500 w 426600"/>
                <a:gd name="connsiteY16" fmla="*/ 243000 h 356400"/>
                <a:gd name="connsiteX17" fmla="*/ 32400 w 426600"/>
                <a:gd name="connsiteY17" fmla="*/ 251100 h 356400"/>
                <a:gd name="connsiteX18" fmla="*/ 32400 w 426600"/>
                <a:gd name="connsiteY18" fmla="*/ 340200 h 356400"/>
                <a:gd name="connsiteX19" fmla="*/ 8100 w 426600"/>
                <a:gd name="connsiteY19" fmla="*/ 340200 h 356400"/>
                <a:gd name="connsiteX20" fmla="*/ 0 w 426600"/>
                <a:gd name="connsiteY20" fmla="*/ 348300 h 356400"/>
                <a:gd name="connsiteX21" fmla="*/ 8100 w 426600"/>
                <a:gd name="connsiteY21" fmla="*/ 356400 h 356400"/>
                <a:gd name="connsiteX22" fmla="*/ 418500 w 426600"/>
                <a:gd name="connsiteY22" fmla="*/ 356400 h 356400"/>
                <a:gd name="connsiteX23" fmla="*/ 426600 w 426600"/>
                <a:gd name="connsiteY23" fmla="*/ 348300 h 356400"/>
                <a:gd name="connsiteX24" fmla="*/ 418500 w 426600"/>
                <a:gd name="connsiteY24" fmla="*/ 340200 h 356400"/>
                <a:gd name="connsiteX25" fmla="*/ 318600 w 426600"/>
                <a:gd name="connsiteY25" fmla="*/ 16200 h 356400"/>
                <a:gd name="connsiteX26" fmla="*/ 378000 w 426600"/>
                <a:gd name="connsiteY26" fmla="*/ 16200 h 356400"/>
                <a:gd name="connsiteX27" fmla="*/ 378000 w 426600"/>
                <a:gd name="connsiteY27" fmla="*/ 340200 h 356400"/>
                <a:gd name="connsiteX28" fmla="*/ 318600 w 426600"/>
                <a:gd name="connsiteY28" fmla="*/ 340200 h 356400"/>
                <a:gd name="connsiteX29" fmla="*/ 183600 w 426600"/>
                <a:gd name="connsiteY29" fmla="*/ 140400 h 356400"/>
                <a:gd name="connsiteX30" fmla="*/ 243000 w 426600"/>
                <a:gd name="connsiteY30" fmla="*/ 140400 h 356400"/>
                <a:gd name="connsiteX31" fmla="*/ 243000 w 426600"/>
                <a:gd name="connsiteY31" fmla="*/ 340200 h 356400"/>
                <a:gd name="connsiteX32" fmla="*/ 183600 w 426600"/>
                <a:gd name="connsiteY32" fmla="*/ 340200 h 356400"/>
                <a:gd name="connsiteX33" fmla="*/ 48600 w 426600"/>
                <a:gd name="connsiteY33" fmla="*/ 259200 h 356400"/>
                <a:gd name="connsiteX34" fmla="*/ 108000 w 426600"/>
                <a:gd name="connsiteY34" fmla="*/ 259200 h 356400"/>
                <a:gd name="connsiteX35" fmla="*/ 108000 w 426600"/>
                <a:gd name="connsiteY35" fmla="*/ 340200 h 356400"/>
                <a:gd name="connsiteX36" fmla="*/ 48600 w 426600"/>
                <a:gd name="connsiteY36" fmla="*/ 340200 h 35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6600" h="356400">
                  <a:moveTo>
                    <a:pt x="418500" y="340200"/>
                  </a:moveTo>
                  <a:lnTo>
                    <a:pt x="394200" y="340200"/>
                  </a:lnTo>
                  <a:lnTo>
                    <a:pt x="394200" y="8100"/>
                  </a:lnTo>
                  <a:cubicBezTo>
                    <a:pt x="394200" y="3627"/>
                    <a:pt x="390573" y="0"/>
                    <a:pt x="386100" y="0"/>
                  </a:cubicBezTo>
                  <a:lnTo>
                    <a:pt x="310500" y="0"/>
                  </a:lnTo>
                  <a:cubicBezTo>
                    <a:pt x="306027" y="0"/>
                    <a:pt x="302400" y="3627"/>
                    <a:pt x="302400" y="8100"/>
                  </a:cubicBezTo>
                  <a:lnTo>
                    <a:pt x="302400" y="340200"/>
                  </a:lnTo>
                  <a:lnTo>
                    <a:pt x="259200" y="340200"/>
                  </a:lnTo>
                  <a:lnTo>
                    <a:pt x="259200" y="132300"/>
                  </a:lnTo>
                  <a:cubicBezTo>
                    <a:pt x="259200" y="127827"/>
                    <a:pt x="255573" y="124200"/>
                    <a:pt x="251100" y="124200"/>
                  </a:cubicBezTo>
                  <a:lnTo>
                    <a:pt x="175500" y="124200"/>
                  </a:lnTo>
                  <a:cubicBezTo>
                    <a:pt x="171027" y="124200"/>
                    <a:pt x="167400" y="127827"/>
                    <a:pt x="167400" y="132300"/>
                  </a:cubicBezTo>
                  <a:lnTo>
                    <a:pt x="167400" y="340200"/>
                  </a:lnTo>
                  <a:lnTo>
                    <a:pt x="124200" y="340200"/>
                  </a:lnTo>
                  <a:lnTo>
                    <a:pt x="124200" y="251100"/>
                  </a:lnTo>
                  <a:cubicBezTo>
                    <a:pt x="124200" y="246627"/>
                    <a:pt x="120573" y="243000"/>
                    <a:pt x="116100" y="243000"/>
                  </a:cubicBezTo>
                  <a:lnTo>
                    <a:pt x="40500" y="243000"/>
                  </a:lnTo>
                  <a:cubicBezTo>
                    <a:pt x="36027" y="243000"/>
                    <a:pt x="32400" y="246627"/>
                    <a:pt x="32400" y="251100"/>
                  </a:cubicBezTo>
                  <a:lnTo>
                    <a:pt x="32400" y="340200"/>
                  </a:lnTo>
                  <a:lnTo>
                    <a:pt x="8100" y="340200"/>
                  </a:lnTo>
                  <a:cubicBezTo>
                    <a:pt x="3627" y="340200"/>
                    <a:pt x="0" y="343827"/>
                    <a:pt x="0" y="348300"/>
                  </a:cubicBezTo>
                  <a:cubicBezTo>
                    <a:pt x="0" y="352773"/>
                    <a:pt x="3627" y="356400"/>
                    <a:pt x="8100" y="356400"/>
                  </a:cubicBezTo>
                  <a:lnTo>
                    <a:pt x="418500" y="356400"/>
                  </a:lnTo>
                  <a:cubicBezTo>
                    <a:pt x="422973" y="356400"/>
                    <a:pt x="426600" y="352773"/>
                    <a:pt x="426600" y="348300"/>
                  </a:cubicBezTo>
                  <a:cubicBezTo>
                    <a:pt x="426600" y="343827"/>
                    <a:pt x="422973" y="340200"/>
                    <a:pt x="418500" y="340200"/>
                  </a:cubicBezTo>
                  <a:close/>
                  <a:moveTo>
                    <a:pt x="318600" y="16200"/>
                  </a:moveTo>
                  <a:lnTo>
                    <a:pt x="378000" y="16200"/>
                  </a:lnTo>
                  <a:lnTo>
                    <a:pt x="378000" y="340200"/>
                  </a:lnTo>
                  <a:lnTo>
                    <a:pt x="318600" y="340200"/>
                  </a:lnTo>
                  <a:close/>
                  <a:moveTo>
                    <a:pt x="183600" y="140400"/>
                  </a:moveTo>
                  <a:lnTo>
                    <a:pt x="243000" y="140400"/>
                  </a:lnTo>
                  <a:lnTo>
                    <a:pt x="243000" y="340200"/>
                  </a:lnTo>
                  <a:lnTo>
                    <a:pt x="183600" y="340200"/>
                  </a:lnTo>
                  <a:close/>
                  <a:moveTo>
                    <a:pt x="48600" y="259200"/>
                  </a:moveTo>
                  <a:lnTo>
                    <a:pt x="108000" y="259200"/>
                  </a:lnTo>
                  <a:lnTo>
                    <a:pt x="108000" y="340200"/>
                  </a:lnTo>
                  <a:lnTo>
                    <a:pt x="48600" y="340200"/>
                  </a:lnTo>
                  <a:close/>
                </a:path>
              </a:pathLst>
            </a:custGeom>
            <a:grpFill/>
            <a:ln w="5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6" name="Freeform: Shape 147">
              <a:extLst>
                <a:ext uri="{FF2B5EF4-FFF2-40B4-BE49-F238E27FC236}">
                  <a16:creationId xmlns:a16="http://schemas.microsoft.com/office/drawing/2014/main" xmlns="" id="{25430F98-3075-43AA-8481-48277CD66794}"/>
                </a:ext>
              </a:extLst>
            </p:cNvPr>
            <p:cNvSpPr/>
            <p:nvPr/>
          </p:nvSpPr>
          <p:spPr>
            <a:xfrm>
              <a:off x="10123409" y="2313880"/>
              <a:ext cx="253792" cy="253800"/>
            </a:xfrm>
            <a:custGeom>
              <a:avLst/>
              <a:gdLst>
                <a:gd name="connsiteX0" fmla="*/ 8093 w 253792"/>
                <a:gd name="connsiteY0" fmla="*/ 253800 h 253800"/>
                <a:gd name="connsiteX1" fmla="*/ 13817 w 253792"/>
                <a:gd name="connsiteY1" fmla="*/ 251424 h 253800"/>
                <a:gd name="connsiteX2" fmla="*/ 237593 w 253792"/>
                <a:gd name="connsiteY2" fmla="*/ 27648 h 253800"/>
                <a:gd name="connsiteX3" fmla="*/ 237593 w 253792"/>
                <a:gd name="connsiteY3" fmla="*/ 62100 h 253800"/>
                <a:gd name="connsiteX4" fmla="*/ 245693 w 253792"/>
                <a:gd name="connsiteY4" fmla="*/ 70200 h 253800"/>
                <a:gd name="connsiteX5" fmla="*/ 253793 w 253792"/>
                <a:gd name="connsiteY5" fmla="*/ 62100 h 253800"/>
                <a:gd name="connsiteX6" fmla="*/ 253793 w 253792"/>
                <a:gd name="connsiteY6" fmla="*/ 8100 h 253800"/>
                <a:gd name="connsiteX7" fmla="*/ 253199 w 253792"/>
                <a:gd name="connsiteY7" fmla="*/ 5130 h 253800"/>
                <a:gd name="connsiteX8" fmla="*/ 253199 w 253792"/>
                <a:gd name="connsiteY8" fmla="*/ 5130 h 253800"/>
                <a:gd name="connsiteX9" fmla="*/ 248771 w 253792"/>
                <a:gd name="connsiteY9" fmla="*/ 702 h 253800"/>
                <a:gd name="connsiteX10" fmla="*/ 248771 w 253792"/>
                <a:gd name="connsiteY10" fmla="*/ 702 h 253800"/>
                <a:gd name="connsiteX11" fmla="*/ 245693 w 253792"/>
                <a:gd name="connsiteY11" fmla="*/ 0 h 253800"/>
                <a:gd name="connsiteX12" fmla="*/ 191693 w 253792"/>
                <a:gd name="connsiteY12" fmla="*/ 0 h 253800"/>
                <a:gd name="connsiteX13" fmla="*/ 183593 w 253792"/>
                <a:gd name="connsiteY13" fmla="*/ 8100 h 253800"/>
                <a:gd name="connsiteX14" fmla="*/ 191693 w 253792"/>
                <a:gd name="connsiteY14" fmla="*/ 16200 h 253800"/>
                <a:gd name="connsiteX15" fmla="*/ 226145 w 253792"/>
                <a:gd name="connsiteY15" fmla="*/ 16200 h 253800"/>
                <a:gd name="connsiteX16" fmla="*/ 2369 w 253792"/>
                <a:gd name="connsiteY16" fmla="*/ 239976 h 253800"/>
                <a:gd name="connsiteX17" fmla="*/ 2376 w 253792"/>
                <a:gd name="connsiteY17" fmla="*/ 251431 h 253800"/>
                <a:gd name="connsiteX18" fmla="*/ 8093 w 253792"/>
                <a:gd name="connsiteY18" fmla="*/ 253800 h 25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3792" h="253800">
                  <a:moveTo>
                    <a:pt x="8093" y="253800"/>
                  </a:moveTo>
                  <a:cubicBezTo>
                    <a:pt x="10240" y="253798"/>
                    <a:pt x="12299" y="252944"/>
                    <a:pt x="13817" y="251424"/>
                  </a:cubicBezTo>
                  <a:lnTo>
                    <a:pt x="237593" y="27648"/>
                  </a:lnTo>
                  <a:lnTo>
                    <a:pt x="237593" y="62100"/>
                  </a:lnTo>
                  <a:cubicBezTo>
                    <a:pt x="237593" y="66573"/>
                    <a:pt x="241219" y="70200"/>
                    <a:pt x="245693" y="70200"/>
                  </a:cubicBezTo>
                  <a:cubicBezTo>
                    <a:pt x="250166" y="70200"/>
                    <a:pt x="253793" y="66573"/>
                    <a:pt x="253793" y="62100"/>
                  </a:cubicBezTo>
                  <a:lnTo>
                    <a:pt x="253793" y="8100"/>
                  </a:lnTo>
                  <a:cubicBezTo>
                    <a:pt x="253785" y="7081"/>
                    <a:pt x="253583" y="6073"/>
                    <a:pt x="253199" y="5130"/>
                  </a:cubicBezTo>
                  <a:lnTo>
                    <a:pt x="253199" y="5130"/>
                  </a:lnTo>
                  <a:cubicBezTo>
                    <a:pt x="252376" y="3120"/>
                    <a:pt x="250781" y="1525"/>
                    <a:pt x="248771" y="702"/>
                  </a:cubicBezTo>
                  <a:lnTo>
                    <a:pt x="248771" y="702"/>
                  </a:lnTo>
                  <a:cubicBezTo>
                    <a:pt x="247801" y="267"/>
                    <a:pt x="246755" y="28"/>
                    <a:pt x="245693" y="0"/>
                  </a:cubicBezTo>
                  <a:lnTo>
                    <a:pt x="191693" y="0"/>
                  </a:lnTo>
                  <a:cubicBezTo>
                    <a:pt x="187219" y="0"/>
                    <a:pt x="183593" y="3626"/>
                    <a:pt x="183593" y="8100"/>
                  </a:cubicBezTo>
                  <a:cubicBezTo>
                    <a:pt x="183593" y="12574"/>
                    <a:pt x="187219" y="16200"/>
                    <a:pt x="191693" y="16200"/>
                  </a:cubicBezTo>
                  <a:lnTo>
                    <a:pt x="226145" y="16200"/>
                  </a:lnTo>
                  <a:lnTo>
                    <a:pt x="2369" y="239976"/>
                  </a:lnTo>
                  <a:cubicBezTo>
                    <a:pt x="-792" y="243141"/>
                    <a:pt x="-789" y="248270"/>
                    <a:pt x="2376" y="251431"/>
                  </a:cubicBezTo>
                  <a:cubicBezTo>
                    <a:pt x="3893" y="252946"/>
                    <a:pt x="5949" y="253798"/>
                    <a:pt x="8093" y="253800"/>
                  </a:cubicBezTo>
                  <a:close/>
                </a:path>
              </a:pathLst>
            </a:custGeom>
            <a:grpFill/>
            <a:ln w="5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27" name="Рисунок 50">
            <a:extLst>
              <a:ext uri="{FF2B5EF4-FFF2-40B4-BE49-F238E27FC236}">
                <a16:creationId xmlns:a16="http://schemas.microsoft.com/office/drawing/2014/main" xmlns="" id="{EF3834B4-94F2-43AF-B43D-0D856C8EB75F}"/>
              </a:ext>
            </a:extLst>
          </p:cNvPr>
          <p:cNvGrpSpPr/>
          <p:nvPr/>
        </p:nvGrpSpPr>
        <p:grpSpPr>
          <a:xfrm>
            <a:off x="830829" y="2277951"/>
            <a:ext cx="464382" cy="467811"/>
            <a:chOff x="6865870" y="3192351"/>
            <a:chExt cx="464382" cy="467811"/>
          </a:xfrm>
          <a:solidFill>
            <a:schemeClr val="bg1"/>
          </a:solidFill>
        </p:grpSpPr>
        <p:sp>
          <p:nvSpPr>
            <p:cNvPr id="28" name="Freeform: Shape 98">
              <a:extLst>
                <a:ext uri="{FF2B5EF4-FFF2-40B4-BE49-F238E27FC236}">
                  <a16:creationId xmlns:a16="http://schemas.microsoft.com/office/drawing/2014/main" xmlns="" id="{813B5F3F-FD64-4D12-AF7D-C3A4AFAA0423}"/>
                </a:ext>
              </a:extLst>
            </p:cNvPr>
            <p:cNvSpPr/>
            <p:nvPr/>
          </p:nvSpPr>
          <p:spPr>
            <a:xfrm>
              <a:off x="6920537" y="3248426"/>
              <a:ext cx="358886" cy="358939"/>
            </a:xfrm>
            <a:custGeom>
              <a:avLst/>
              <a:gdLst>
                <a:gd name="connsiteX0" fmla="*/ 179419 w 358886"/>
                <a:gd name="connsiteY0" fmla="*/ 0 h 358939"/>
                <a:gd name="connsiteX1" fmla="*/ 0 w 358886"/>
                <a:gd name="connsiteY1" fmla="*/ 179478 h 358939"/>
                <a:gd name="connsiteX2" fmla="*/ 179419 w 358886"/>
                <a:gd name="connsiteY2" fmla="*/ 358940 h 358939"/>
                <a:gd name="connsiteX3" fmla="*/ 358886 w 358886"/>
                <a:gd name="connsiteY3" fmla="*/ 179478 h 358939"/>
                <a:gd name="connsiteX4" fmla="*/ 350866 w 358886"/>
                <a:gd name="connsiteY4" fmla="*/ 171458 h 358939"/>
                <a:gd name="connsiteX5" fmla="*/ 187439 w 358886"/>
                <a:gd name="connsiteY5" fmla="*/ 171458 h 358939"/>
                <a:gd name="connsiteX6" fmla="*/ 187439 w 358886"/>
                <a:gd name="connsiteY6" fmla="*/ 8020 h 358939"/>
                <a:gd name="connsiteX7" fmla="*/ 179419 w 358886"/>
                <a:gd name="connsiteY7" fmla="*/ 0 h 358939"/>
                <a:gd name="connsiteX8" fmla="*/ 342654 w 358886"/>
                <a:gd name="connsiteY8" fmla="*/ 187498 h 358939"/>
                <a:gd name="connsiteX9" fmla="*/ 179419 w 358886"/>
                <a:gd name="connsiteY9" fmla="*/ 342900 h 358939"/>
                <a:gd name="connsiteX10" fmla="*/ 16040 w 358886"/>
                <a:gd name="connsiteY10" fmla="*/ 179478 h 358939"/>
                <a:gd name="connsiteX11" fmla="*/ 171399 w 358886"/>
                <a:gd name="connsiteY11" fmla="*/ 16232 h 358939"/>
                <a:gd name="connsiteX12" fmla="*/ 171399 w 358886"/>
                <a:gd name="connsiteY12" fmla="*/ 179478 h 358939"/>
                <a:gd name="connsiteX13" fmla="*/ 179419 w 358886"/>
                <a:gd name="connsiteY13" fmla="*/ 187498 h 358939"/>
                <a:gd name="connsiteX14" fmla="*/ 342654 w 358886"/>
                <a:gd name="connsiteY14" fmla="*/ 187498 h 358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58886" h="358939">
                  <a:moveTo>
                    <a:pt x="179419" y="0"/>
                  </a:moveTo>
                  <a:cubicBezTo>
                    <a:pt x="80487" y="0"/>
                    <a:pt x="0" y="80513"/>
                    <a:pt x="0" y="179478"/>
                  </a:cubicBezTo>
                  <a:cubicBezTo>
                    <a:pt x="0" y="278437"/>
                    <a:pt x="80487" y="358940"/>
                    <a:pt x="179419" y="358940"/>
                  </a:cubicBezTo>
                  <a:cubicBezTo>
                    <a:pt x="278378" y="358940"/>
                    <a:pt x="358886" y="278432"/>
                    <a:pt x="358886" y="179478"/>
                  </a:cubicBezTo>
                  <a:cubicBezTo>
                    <a:pt x="358886" y="175046"/>
                    <a:pt x="355293" y="171458"/>
                    <a:pt x="350866" y="171458"/>
                  </a:cubicBezTo>
                  <a:lnTo>
                    <a:pt x="187439" y="171458"/>
                  </a:lnTo>
                  <a:lnTo>
                    <a:pt x="187439" y="8020"/>
                  </a:lnTo>
                  <a:cubicBezTo>
                    <a:pt x="187439" y="3588"/>
                    <a:pt x="183851" y="0"/>
                    <a:pt x="179419" y="0"/>
                  </a:cubicBezTo>
                  <a:close/>
                  <a:moveTo>
                    <a:pt x="342654" y="187498"/>
                  </a:moveTo>
                  <a:cubicBezTo>
                    <a:pt x="338457" y="273898"/>
                    <a:pt x="266846" y="342900"/>
                    <a:pt x="179419" y="342900"/>
                  </a:cubicBezTo>
                  <a:cubicBezTo>
                    <a:pt x="89330" y="342900"/>
                    <a:pt x="16040" y="269588"/>
                    <a:pt x="16040" y="179478"/>
                  </a:cubicBezTo>
                  <a:cubicBezTo>
                    <a:pt x="16040" y="92046"/>
                    <a:pt x="85021" y="20429"/>
                    <a:pt x="171399" y="16232"/>
                  </a:cubicBezTo>
                  <a:lnTo>
                    <a:pt x="171399" y="179478"/>
                  </a:lnTo>
                  <a:cubicBezTo>
                    <a:pt x="171399" y="183905"/>
                    <a:pt x="174987" y="187498"/>
                    <a:pt x="179419" y="187498"/>
                  </a:cubicBezTo>
                  <a:lnTo>
                    <a:pt x="342654" y="187498"/>
                  </a:lnTo>
                  <a:close/>
                </a:path>
              </a:pathLst>
            </a:custGeom>
            <a:grpFill/>
            <a:ln w="52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9" name="Freeform: Shape 99">
              <a:extLst>
                <a:ext uri="{FF2B5EF4-FFF2-40B4-BE49-F238E27FC236}">
                  <a16:creationId xmlns:a16="http://schemas.microsoft.com/office/drawing/2014/main" xmlns="" id="{B1D3186A-D93E-4CB6-AAA4-016447C8AB94}"/>
                </a:ext>
              </a:extLst>
            </p:cNvPr>
            <p:cNvSpPr/>
            <p:nvPr/>
          </p:nvSpPr>
          <p:spPr>
            <a:xfrm>
              <a:off x="6865870" y="3192351"/>
              <a:ext cx="454560" cy="467811"/>
            </a:xfrm>
            <a:custGeom>
              <a:avLst/>
              <a:gdLst>
                <a:gd name="connsiteX0" fmla="*/ 386681 w 454560"/>
                <a:gd name="connsiteY0" fmla="*/ 389442 h 467811"/>
                <a:gd name="connsiteX1" fmla="*/ 372839 w 454560"/>
                <a:gd name="connsiteY1" fmla="*/ 401857 h 467811"/>
                <a:gd name="connsiteX2" fmla="*/ 346149 w 454560"/>
                <a:gd name="connsiteY2" fmla="*/ 420730 h 467811"/>
                <a:gd name="connsiteX3" fmla="*/ 47230 w 454560"/>
                <a:gd name="connsiteY3" fmla="*/ 346151 h 467811"/>
                <a:gd name="connsiteX4" fmla="*/ 22620 w 454560"/>
                <a:gd name="connsiteY4" fmla="*/ 181232 h 467811"/>
                <a:gd name="connsiteX5" fmla="*/ 121836 w 454560"/>
                <a:gd name="connsiteY5" fmla="*/ 47232 h 467811"/>
                <a:gd name="connsiteX6" fmla="*/ 286744 w 454560"/>
                <a:gd name="connsiteY6" fmla="*/ 22611 h 467811"/>
                <a:gd name="connsiteX7" fmla="*/ 417980 w 454560"/>
                <a:gd name="connsiteY7" fmla="*/ 117432 h 467811"/>
                <a:gd name="connsiteX8" fmla="*/ 399337 w 454560"/>
                <a:gd name="connsiteY8" fmla="*/ 111438 h 467811"/>
                <a:gd name="connsiteX9" fmla="*/ 389248 w 454560"/>
                <a:gd name="connsiteY9" fmla="*/ 116619 h 467811"/>
                <a:gd name="connsiteX10" fmla="*/ 394429 w 454560"/>
                <a:gd name="connsiteY10" fmla="*/ 126708 h 467811"/>
                <a:gd name="connsiteX11" fmla="*/ 431678 w 454560"/>
                <a:gd name="connsiteY11" fmla="*/ 138679 h 467811"/>
                <a:gd name="connsiteX12" fmla="*/ 434132 w 454560"/>
                <a:gd name="connsiteY12" fmla="*/ 139064 h 467811"/>
                <a:gd name="connsiteX13" fmla="*/ 441756 w 454560"/>
                <a:gd name="connsiteY13" fmla="*/ 133541 h 467811"/>
                <a:gd name="connsiteX14" fmla="*/ 454160 w 454560"/>
                <a:gd name="connsiteY14" fmla="*/ 95682 h 467811"/>
                <a:gd name="connsiteX15" fmla="*/ 449033 w 454560"/>
                <a:gd name="connsiteY15" fmla="*/ 85561 h 467811"/>
                <a:gd name="connsiteX16" fmla="*/ 438912 w 454560"/>
                <a:gd name="connsiteY16" fmla="*/ 90683 h 467811"/>
                <a:gd name="connsiteX17" fmla="*/ 432475 w 454560"/>
                <a:gd name="connsiteY17" fmla="*/ 110337 h 467811"/>
                <a:gd name="connsiteX18" fmla="*/ 290631 w 454560"/>
                <a:gd name="connsiteY18" fmla="*/ 7042 h 467811"/>
                <a:gd name="connsiteX19" fmla="*/ 113575 w 454560"/>
                <a:gd name="connsiteY19" fmla="*/ 33480 h 467811"/>
                <a:gd name="connsiteX20" fmla="*/ 7056 w 454560"/>
                <a:gd name="connsiteY20" fmla="*/ 177350 h 467811"/>
                <a:gd name="connsiteX21" fmla="*/ 33473 w 454560"/>
                <a:gd name="connsiteY21" fmla="*/ 354411 h 467811"/>
                <a:gd name="connsiteX22" fmla="*/ 234353 w 454560"/>
                <a:gd name="connsiteY22" fmla="*/ 467811 h 467811"/>
                <a:gd name="connsiteX23" fmla="*/ 354404 w 454560"/>
                <a:gd name="connsiteY23" fmla="*/ 434481 h 467811"/>
                <a:gd name="connsiteX24" fmla="*/ 366397 w 454560"/>
                <a:gd name="connsiteY24" fmla="*/ 426723 h 467811"/>
                <a:gd name="connsiteX25" fmla="*/ 366931 w 454560"/>
                <a:gd name="connsiteY25" fmla="*/ 426467 h 467811"/>
                <a:gd name="connsiteX26" fmla="*/ 380581 w 454560"/>
                <a:gd name="connsiteY26" fmla="*/ 416303 h 467811"/>
                <a:gd name="connsiteX27" fmla="*/ 382843 w 454560"/>
                <a:gd name="connsiteY27" fmla="*/ 414394 h 467811"/>
                <a:gd name="connsiteX28" fmla="*/ 384425 w 454560"/>
                <a:gd name="connsiteY28" fmla="*/ 413122 h 467811"/>
                <a:gd name="connsiteX29" fmla="*/ 384800 w 454560"/>
                <a:gd name="connsiteY29" fmla="*/ 412742 h 467811"/>
                <a:gd name="connsiteX30" fmla="*/ 397941 w 454560"/>
                <a:gd name="connsiteY30" fmla="*/ 400867 h 467811"/>
                <a:gd name="connsiteX31" fmla="*/ 398027 w 454560"/>
                <a:gd name="connsiteY31" fmla="*/ 389527 h 467811"/>
                <a:gd name="connsiteX32" fmla="*/ 386681 w 454560"/>
                <a:gd name="connsiteY32" fmla="*/ 389442 h 467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54560" h="467811">
                  <a:moveTo>
                    <a:pt x="386681" y="389442"/>
                  </a:moveTo>
                  <a:cubicBezTo>
                    <a:pt x="382287" y="393773"/>
                    <a:pt x="377619" y="397905"/>
                    <a:pt x="372839" y="401857"/>
                  </a:cubicBezTo>
                  <a:cubicBezTo>
                    <a:pt x="364424" y="408780"/>
                    <a:pt x="355463" y="415143"/>
                    <a:pt x="346149" y="420730"/>
                  </a:cubicBezTo>
                  <a:cubicBezTo>
                    <a:pt x="243159" y="482573"/>
                    <a:pt x="109063" y="449115"/>
                    <a:pt x="47230" y="346151"/>
                  </a:cubicBezTo>
                  <a:cubicBezTo>
                    <a:pt x="17268" y="296263"/>
                    <a:pt x="8526" y="237697"/>
                    <a:pt x="22620" y="181232"/>
                  </a:cubicBezTo>
                  <a:cubicBezTo>
                    <a:pt x="36713" y="124778"/>
                    <a:pt x="71947" y="77188"/>
                    <a:pt x="121836" y="47232"/>
                  </a:cubicBezTo>
                  <a:cubicBezTo>
                    <a:pt x="171724" y="17264"/>
                    <a:pt x="230295" y="8523"/>
                    <a:pt x="286744" y="22611"/>
                  </a:cubicBezTo>
                  <a:cubicBezTo>
                    <a:pt x="341519" y="36277"/>
                    <a:pt x="387900" y="69885"/>
                    <a:pt x="417980" y="117432"/>
                  </a:cubicBezTo>
                  <a:lnTo>
                    <a:pt x="399337" y="111438"/>
                  </a:lnTo>
                  <a:cubicBezTo>
                    <a:pt x="395113" y="110085"/>
                    <a:pt x="390600" y="112411"/>
                    <a:pt x="389248" y="116619"/>
                  </a:cubicBezTo>
                  <a:cubicBezTo>
                    <a:pt x="387890" y="120837"/>
                    <a:pt x="390210" y="125350"/>
                    <a:pt x="394429" y="126708"/>
                  </a:cubicBezTo>
                  <a:lnTo>
                    <a:pt x="431678" y="138679"/>
                  </a:lnTo>
                  <a:cubicBezTo>
                    <a:pt x="432491" y="138941"/>
                    <a:pt x="433325" y="139064"/>
                    <a:pt x="434132" y="139064"/>
                  </a:cubicBezTo>
                  <a:cubicBezTo>
                    <a:pt x="437511" y="139064"/>
                    <a:pt x="440649" y="136920"/>
                    <a:pt x="441756" y="133541"/>
                  </a:cubicBezTo>
                  <a:lnTo>
                    <a:pt x="454160" y="95682"/>
                  </a:lnTo>
                  <a:cubicBezTo>
                    <a:pt x="455539" y="91469"/>
                    <a:pt x="453240" y="86940"/>
                    <a:pt x="449033" y="85561"/>
                  </a:cubicBezTo>
                  <a:cubicBezTo>
                    <a:pt x="444809" y="84176"/>
                    <a:pt x="440291" y="86475"/>
                    <a:pt x="438912" y="90683"/>
                  </a:cubicBezTo>
                  <a:lnTo>
                    <a:pt x="432475" y="110337"/>
                  </a:lnTo>
                  <a:cubicBezTo>
                    <a:pt x="400208" y="58497"/>
                    <a:pt x="350010" y="21857"/>
                    <a:pt x="290631" y="7042"/>
                  </a:cubicBezTo>
                  <a:cubicBezTo>
                    <a:pt x="230012" y="-8068"/>
                    <a:pt x="167137" y="1316"/>
                    <a:pt x="113575" y="33480"/>
                  </a:cubicBezTo>
                  <a:cubicBezTo>
                    <a:pt x="60019" y="65645"/>
                    <a:pt x="22187" y="116742"/>
                    <a:pt x="7056" y="177350"/>
                  </a:cubicBezTo>
                  <a:cubicBezTo>
                    <a:pt x="-8075" y="237969"/>
                    <a:pt x="1309" y="300850"/>
                    <a:pt x="33473" y="354411"/>
                  </a:cubicBezTo>
                  <a:cubicBezTo>
                    <a:pt x="77288" y="427365"/>
                    <a:pt x="154872" y="467811"/>
                    <a:pt x="234353" y="467811"/>
                  </a:cubicBezTo>
                  <a:cubicBezTo>
                    <a:pt x="275319" y="467811"/>
                    <a:pt x="316797" y="457060"/>
                    <a:pt x="354404" y="434481"/>
                  </a:cubicBezTo>
                  <a:cubicBezTo>
                    <a:pt x="358473" y="432038"/>
                    <a:pt x="362462" y="429423"/>
                    <a:pt x="366397" y="426723"/>
                  </a:cubicBezTo>
                  <a:cubicBezTo>
                    <a:pt x="366573" y="426622"/>
                    <a:pt x="366766" y="426579"/>
                    <a:pt x="366931" y="426467"/>
                  </a:cubicBezTo>
                  <a:cubicBezTo>
                    <a:pt x="371711" y="423184"/>
                    <a:pt x="376309" y="419757"/>
                    <a:pt x="380581" y="416303"/>
                  </a:cubicBezTo>
                  <a:cubicBezTo>
                    <a:pt x="381346" y="415688"/>
                    <a:pt x="382083" y="415020"/>
                    <a:pt x="382843" y="414394"/>
                  </a:cubicBezTo>
                  <a:cubicBezTo>
                    <a:pt x="383367" y="413966"/>
                    <a:pt x="383907" y="413555"/>
                    <a:pt x="384425" y="413122"/>
                  </a:cubicBezTo>
                  <a:cubicBezTo>
                    <a:pt x="384564" y="413004"/>
                    <a:pt x="384666" y="412865"/>
                    <a:pt x="384800" y="412742"/>
                  </a:cubicBezTo>
                  <a:cubicBezTo>
                    <a:pt x="389312" y="408941"/>
                    <a:pt x="393744" y="405000"/>
                    <a:pt x="397941" y="400867"/>
                  </a:cubicBezTo>
                  <a:cubicBezTo>
                    <a:pt x="401096" y="397761"/>
                    <a:pt x="401139" y="392682"/>
                    <a:pt x="398027" y="389527"/>
                  </a:cubicBezTo>
                  <a:cubicBezTo>
                    <a:pt x="394920" y="386373"/>
                    <a:pt x="389831" y="386330"/>
                    <a:pt x="386681" y="389442"/>
                  </a:cubicBezTo>
                  <a:close/>
                </a:path>
              </a:pathLst>
            </a:custGeom>
            <a:grpFill/>
            <a:ln w="52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0" name="Freeform: Shape 100">
              <a:extLst>
                <a:ext uri="{FF2B5EF4-FFF2-40B4-BE49-F238E27FC236}">
                  <a16:creationId xmlns:a16="http://schemas.microsoft.com/office/drawing/2014/main" xmlns="" id="{A09D7D49-6626-41E8-BD3B-DBA6AE19856A}"/>
                </a:ext>
              </a:extLst>
            </p:cNvPr>
            <p:cNvSpPr/>
            <p:nvPr/>
          </p:nvSpPr>
          <p:spPr>
            <a:xfrm>
              <a:off x="7272722" y="3520119"/>
              <a:ext cx="36766" cy="49579"/>
            </a:xfrm>
            <a:custGeom>
              <a:avLst/>
              <a:gdLst>
                <a:gd name="connsiteX0" fmla="*/ 32365 w 36766"/>
                <a:gd name="connsiteY0" fmla="*/ 862 h 49579"/>
                <a:gd name="connsiteX1" fmla="*/ 21587 w 36766"/>
                <a:gd name="connsiteY1" fmla="*/ 4402 h 49579"/>
                <a:gd name="connsiteX2" fmla="*/ 1590 w 36766"/>
                <a:gd name="connsiteY2" fmla="*/ 36759 h 49579"/>
                <a:gd name="connsiteX3" fmla="*/ 3221 w 36766"/>
                <a:gd name="connsiteY3" fmla="*/ 47986 h 49579"/>
                <a:gd name="connsiteX4" fmla="*/ 8012 w 36766"/>
                <a:gd name="connsiteY4" fmla="*/ 49580 h 49579"/>
                <a:gd name="connsiteX5" fmla="*/ 14444 w 36766"/>
                <a:gd name="connsiteY5" fmla="*/ 46356 h 49579"/>
                <a:gd name="connsiteX6" fmla="*/ 35905 w 36766"/>
                <a:gd name="connsiteY6" fmla="*/ 11641 h 49579"/>
                <a:gd name="connsiteX7" fmla="*/ 32365 w 36766"/>
                <a:gd name="connsiteY7" fmla="*/ 862 h 49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766" h="49579">
                  <a:moveTo>
                    <a:pt x="32365" y="862"/>
                  </a:moveTo>
                  <a:cubicBezTo>
                    <a:pt x="28403" y="-1132"/>
                    <a:pt x="23581" y="450"/>
                    <a:pt x="21587" y="4402"/>
                  </a:cubicBezTo>
                  <a:cubicBezTo>
                    <a:pt x="15823" y="15816"/>
                    <a:pt x="9092" y="26702"/>
                    <a:pt x="1590" y="36759"/>
                  </a:cubicBezTo>
                  <a:cubicBezTo>
                    <a:pt x="-1056" y="40309"/>
                    <a:pt x="-324" y="45335"/>
                    <a:pt x="3221" y="47986"/>
                  </a:cubicBezTo>
                  <a:cubicBezTo>
                    <a:pt x="4665" y="49061"/>
                    <a:pt x="6344" y="49580"/>
                    <a:pt x="8012" y="49580"/>
                  </a:cubicBezTo>
                  <a:cubicBezTo>
                    <a:pt x="10455" y="49580"/>
                    <a:pt x="12872" y="48468"/>
                    <a:pt x="14444" y="46356"/>
                  </a:cubicBezTo>
                  <a:cubicBezTo>
                    <a:pt x="22501" y="35550"/>
                    <a:pt x="29719" y="23874"/>
                    <a:pt x="35905" y="11641"/>
                  </a:cubicBezTo>
                  <a:cubicBezTo>
                    <a:pt x="37899" y="7679"/>
                    <a:pt x="36316" y="2856"/>
                    <a:pt x="32365" y="862"/>
                  </a:cubicBezTo>
                  <a:close/>
                </a:path>
              </a:pathLst>
            </a:custGeom>
            <a:grpFill/>
            <a:ln w="52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1" name="Freeform: Shape 101">
              <a:extLst>
                <a:ext uri="{FF2B5EF4-FFF2-40B4-BE49-F238E27FC236}">
                  <a16:creationId xmlns:a16="http://schemas.microsoft.com/office/drawing/2014/main" xmlns="" id="{E0C4F3E5-1EFA-4267-ABB7-BDE85C97132C}"/>
                </a:ext>
              </a:extLst>
            </p:cNvPr>
            <p:cNvSpPr/>
            <p:nvPr/>
          </p:nvSpPr>
          <p:spPr>
            <a:xfrm>
              <a:off x="7304582" y="3458099"/>
              <a:ext cx="25670" cy="52199"/>
            </a:xfrm>
            <a:custGeom>
              <a:avLst/>
              <a:gdLst>
                <a:gd name="connsiteX0" fmla="*/ 19073 w 25670"/>
                <a:gd name="connsiteY0" fmla="*/ 119 h 52199"/>
                <a:gd name="connsiteX1" fmla="*/ 9754 w 25670"/>
                <a:gd name="connsiteY1" fmla="*/ 6588 h 52199"/>
                <a:gd name="connsiteX2" fmla="*/ 467 w 25670"/>
                <a:gd name="connsiteY2" fmla="*/ 41490 h 52199"/>
                <a:gd name="connsiteX3" fmla="*/ 5332 w 25670"/>
                <a:gd name="connsiteY3" fmla="*/ 51734 h 52199"/>
                <a:gd name="connsiteX4" fmla="*/ 8021 w 25670"/>
                <a:gd name="connsiteY4" fmla="*/ 52200 h 52199"/>
                <a:gd name="connsiteX5" fmla="*/ 15576 w 25670"/>
                <a:gd name="connsiteY5" fmla="*/ 46869 h 52199"/>
                <a:gd name="connsiteX6" fmla="*/ 25542 w 25670"/>
                <a:gd name="connsiteY6" fmla="*/ 9438 h 52199"/>
                <a:gd name="connsiteX7" fmla="*/ 19073 w 25670"/>
                <a:gd name="connsiteY7" fmla="*/ 119 h 52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670" h="52199">
                  <a:moveTo>
                    <a:pt x="19073" y="119"/>
                  </a:moveTo>
                  <a:cubicBezTo>
                    <a:pt x="14742" y="-630"/>
                    <a:pt x="10545" y="2231"/>
                    <a:pt x="9754" y="6588"/>
                  </a:cubicBezTo>
                  <a:cubicBezTo>
                    <a:pt x="7620" y="18436"/>
                    <a:pt x="4493" y="30182"/>
                    <a:pt x="467" y="41490"/>
                  </a:cubicBezTo>
                  <a:cubicBezTo>
                    <a:pt x="-1020" y="45661"/>
                    <a:pt x="1162" y="50253"/>
                    <a:pt x="5332" y="51734"/>
                  </a:cubicBezTo>
                  <a:cubicBezTo>
                    <a:pt x="6220" y="52055"/>
                    <a:pt x="7129" y="52200"/>
                    <a:pt x="8021" y="52200"/>
                  </a:cubicBezTo>
                  <a:cubicBezTo>
                    <a:pt x="11315" y="52200"/>
                    <a:pt x="14405" y="50152"/>
                    <a:pt x="15576" y="46869"/>
                  </a:cubicBezTo>
                  <a:cubicBezTo>
                    <a:pt x="19896" y="34732"/>
                    <a:pt x="23248" y="22141"/>
                    <a:pt x="25542" y="9438"/>
                  </a:cubicBezTo>
                  <a:cubicBezTo>
                    <a:pt x="26328" y="5080"/>
                    <a:pt x="23435" y="905"/>
                    <a:pt x="19073" y="119"/>
                  </a:cubicBezTo>
                  <a:close/>
                </a:path>
              </a:pathLst>
            </a:custGeom>
            <a:grpFill/>
            <a:ln w="52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136003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>
            <a:extLst>
              <a:ext uri="{FF2B5EF4-FFF2-40B4-BE49-F238E27FC236}">
                <a16:creationId xmlns:a16="http://schemas.microsoft.com/office/drawing/2014/main" xmlns="" id="{FEBA579E-E258-4524-B7F5-54963B45BEC4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685449" y="117210"/>
            <a:ext cx="9288379" cy="1107996"/>
          </a:xfrm>
          <a:prstGeom prst="rect">
            <a:avLst/>
          </a:prstGeom>
        </p:spPr>
        <p:txBody>
          <a:bodyPr/>
          <a:lstStyle/>
          <a:p>
            <a:pPr algn="ctr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Текущая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ситуация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и перспективы развития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лифтовой отрасли в России</a:t>
            </a:r>
          </a:p>
          <a:p>
            <a:pPr>
              <a:buNone/>
            </a:pP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888231" y="1133374"/>
          <a:ext cx="428053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/>
          <p:cNvGraphicFramePr/>
          <p:nvPr/>
        </p:nvGraphicFramePr>
        <p:xfrm>
          <a:off x="906479" y="3792354"/>
          <a:ext cx="4204536" cy="28587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Диаграмма 12"/>
          <p:cNvGraphicFramePr/>
          <p:nvPr/>
        </p:nvGraphicFramePr>
        <p:xfrm>
          <a:off x="7536581" y="1249479"/>
          <a:ext cx="4522870" cy="24917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Диаграмма 13"/>
          <p:cNvGraphicFramePr/>
          <p:nvPr/>
        </p:nvGraphicFramePr>
        <p:xfrm>
          <a:off x="7796463" y="3878981"/>
          <a:ext cx="4395537" cy="2781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Диаграмма 14"/>
          <p:cNvGraphicFramePr/>
          <p:nvPr/>
        </p:nvGraphicFramePr>
        <p:xfrm>
          <a:off x="4851133" y="3898231"/>
          <a:ext cx="3099334" cy="2762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6" name="Диаграмма 15"/>
          <p:cNvGraphicFramePr/>
          <p:nvPr/>
        </p:nvGraphicFramePr>
        <p:xfrm>
          <a:off x="4976611" y="1311241"/>
          <a:ext cx="2931795" cy="25222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xmlns="" val="330582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>
            <a:extLst>
              <a:ext uri="{FF2B5EF4-FFF2-40B4-BE49-F238E27FC236}">
                <a16:creationId xmlns:a16="http://schemas.microsoft.com/office/drawing/2014/main" xmlns="" id="{FEBA579E-E258-4524-B7F5-54963B45BEC4}"/>
              </a:ext>
            </a:extLst>
          </p:cNvPr>
          <p:cNvSpPr txBox="1">
            <a:spLocks/>
          </p:cNvSpPr>
          <p:nvPr/>
        </p:nvSpPr>
        <p:spPr>
          <a:xfrm>
            <a:off x="2685449" y="117210"/>
            <a:ext cx="9288379" cy="1107996"/>
          </a:xfrm>
          <a:prstGeom prst="rect">
            <a:avLst/>
          </a:prstGeom>
        </p:spPr>
        <p:txBody>
          <a:bodyPr/>
          <a:lstStyle/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r>
              <a:rPr lang="ru-RU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Цифровизация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лифтовой отрасли в России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79124" y="1220179"/>
          <a:ext cx="11501120" cy="293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6603"/>
                <a:gridCol w="1771066"/>
                <a:gridCol w="8923451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№ п/</a:t>
                      </a:r>
                      <a:r>
                        <a:rPr lang="ru-RU" sz="14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Инновации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Описание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Умные лифты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Благодаря внедрению Интернета вещей (</a:t>
                      </a:r>
                      <a:r>
                        <a:rPr lang="ru-RU" sz="14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IoT</a:t>
                      </a: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 лифты становятся умными и подключёнными к цифровым экосистемам зданий. Такие системы позволяют удалённо контролировать работу лифта и оперативно реагировать на сбои, оптимизировать маршруты движения кабины, анализировать данные о загрузке. 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Системы безопасности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Лифты оснащаются бесконтактным управлением, автоматической системой эвакуации, мониторингом состояния. Новые модели имеют </a:t>
                      </a:r>
                      <a:r>
                        <a:rPr lang="ru-RU" sz="14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антимикробные</a:t>
                      </a: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покрытия кнопок и поручней, а также системы очистки воздуха. 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Энергоэффективные</a:t>
                      </a: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лифты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Производители предлагают лифты с регенерацией энергии, светодиодное освещение, системы управления энергией. Такие решения помогают сократить эксплуатационные расходы и снизить углеродный след здания. 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Индивидуализация и комфорт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Лифтовое оборудование всё чаще становится частью интерьера. Доступны кабины с различной отделкой, панорамные лифты, модели с улучшенной </a:t>
                      </a:r>
                      <a:r>
                        <a:rPr lang="ru-RU" sz="14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шумоизоляцией</a:t>
                      </a: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Доступность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r>
                        <a:rPr lang="ru-RU" sz="14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Пониженные панели управления</a:t>
                      </a: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удобны для людей с ограниченными возможностями</a:t>
                      </a: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  </a:t>
                      </a:r>
                      <a:r>
                        <a:rPr lang="ru-RU" sz="14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Звуковые подсказки- п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омогают людям с нарушениями зрения. </a:t>
                      </a:r>
                      <a:r>
                        <a:rPr lang="ru-RU" sz="14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Широкие двери и просторные кабины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предназначены для комфортного перемещения на инвалидной коляске.  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7" name="Graphic 6">
            <a:extLst>
              <a:ext uri="{FF2B5EF4-FFF2-40B4-BE49-F238E27FC236}">
                <a16:creationId xmlns:a16="http://schemas.microsoft.com/office/drawing/2014/main" xmlns="" id="{3D19C19E-4FBF-4203-8846-99CF34637E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28720" y="178557"/>
            <a:ext cx="2760740" cy="630792"/>
          </a:xfrm>
          <a:prstGeom prst="rect">
            <a:avLst/>
          </a:prstGeom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549708" y="4804533"/>
          <a:ext cx="11424118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4865"/>
                <a:gridCol w="1996929"/>
                <a:gridCol w="8812324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№ п/</a:t>
                      </a: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Объекты лифтовой отрасли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Эффективность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Для производителей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Сокращение 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затрат на разработку и испытания (до 20,0-30,0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%); оптимизация 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производства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; улучшение 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сервиса;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повышение 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конкурентоспособности.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Для эксплуатирующих организаций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Снижение 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расходов на техническое обслуживание (на 10,0-40,0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%); сокращение 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простоев оборудования;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оптимизация 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работы персонала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;  повышение 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качества 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обслуживания; «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Цифровой лифт» будет предупреждать о необходимости ремонта заранее.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Для пользователей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Повышение 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надежности и безопасности лифтов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;  сокращение 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времени ожидания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; новые 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функции и сервисы;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потенциальное 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снижение стоимости обслуживания.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9" name="Text Placeholder 6">
            <a:extLst>
              <a:ext uri="{FF2B5EF4-FFF2-40B4-BE49-F238E27FC236}">
                <a16:creationId xmlns:a16="http://schemas.microsoft.com/office/drawing/2014/main" xmlns="" id="{FEBA579E-E258-4524-B7F5-54963B45BEC4}"/>
              </a:ext>
            </a:extLst>
          </p:cNvPr>
          <p:cNvSpPr txBox="1">
            <a:spLocks/>
          </p:cNvSpPr>
          <p:nvPr/>
        </p:nvSpPr>
        <p:spPr>
          <a:xfrm>
            <a:off x="1817571" y="4244844"/>
            <a:ext cx="9288379" cy="558163"/>
          </a:xfrm>
          <a:prstGeom prst="rect">
            <a:avLst/>
          </a:prstGeom>
        </p:spPr>
        <p:txBody>
          <a:bodyPr/>
          <a:lstStyle/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Таблица 2.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Экономические преимущества </a:t>
            </a:r>
            <a:r>
              <a:rPr lang="ru-RU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цифровизации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лифтовой 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отрасли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xmlns="" id="{FEBA579E-E258-4524-B7F5-54963B45BEC4}"/>
              </a:ext>
            </a:extLst>
          </p:cNvPr>
          <p:cNvSpPr txBox="1">
            <a:spLocks/>
          </p:cNvSpPr>
          <p:nvPr/>
        </p:nvSpPr>
        <p:spPr>
          <a:xfrm>
            <a:off x="2431984" y="749269"/>
            <a:ext cx="9288379" cy="558163"/>
          </a:xfrm>
          <a:prstGeom prst="rect">
            <a:avLst/>
          </a:prstGeom>
        </p:spPr>
        <p:txBody>
          <a:bodyPr/>
          <a:lstStyle/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Таблица 1. 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Инновации лифтового 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оборудования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223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6">
            <a:extLst>
              <a:ext uri="{FF2B5EF4-FFF2-40B4-BE49-F238E27FC236}">
                <a16:creationId xmlns:a16="http://schemas.microsoft.com/office/drawing/2014/main" xmlns="" id="{FEBA579E-E258-4524-B7F5-54963B45BEC4}"/>
              </a:ext>
            </a:extLst>
          </p:cNvPr>
          <p:cNvSpPr txBox="1">
            <a:spLocks/>
          </p:cNvSpPr>
          <p:nvPr/>
        </p:nvSpPr>
        <p:spPr>
          <a:xfrm>
            <a:off x="163630" y="0"/>
            <a:ext cx="9634888" cy="83569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Общая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характеристика предприятия лифтовой отрасли ООО «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ЛСУ-Трейд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22" name="Диаграмма 21"/>
          <p:cNvGraphicFramePr/>
          <p:nvPr/>
        </p:nvGraphicFramePr>
        <p:xfrm>
          <a:off x="3291840" y="2165682"/>
          <a:ext cx="3157085" cy="2194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3" name="Диаграмма 22"/>
          <p:cNvGraphicFramePr/>
          <p:nvPr/>
        </p:nvGraphicFramePr>
        <p:xfrm>
          <a:off x="0" y="2417288"/>
          <a:ext cx="3348839" cy="21966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4" name="Диаграмма 23"/>
          <p:cNvGraphicFramePr/>
          <p:nvPr/>
        </p:nvGraphicFramePr>
        <p:xfrm>
          <a:off x="154007" y="325855"/>
          <a:ext cx="3272587" cy="22021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5" name="Text Placeholder 6">
            <a:extLst>
              <a:ext uri="{FF2B5EF4-FFF2-40B4-BE49-F238E27FC236}">
                <a16:creationId xmlns:a16="http://schemas.microsoft.com/office/drawing/2014/main" xmlns="" id="{FEBA579E-E258-4524-B7F5-54963B45BEC4}"/>
              </a:ext>
            </a:extLst>
          </p:cNvPr>
          <p:cNvSpPr txBox="1">
            <a:spLocks/>
          </p:cNvSpPr>
          <p:nvPr/>
        </p:nvSpPr>
        <p:spPr>
          <a:xfrm>
            <a:off x="0" y="4196719"/>
            <a:ext cx="6979920" cy="558163"/>
          </a:xfrm>
          <a:prstGeom prst="rect">
            <a:avLst/>
          </a:prstGeom>
        </p:spPr>
        <p:txBody>
          <a:bodyPr/>
          <a:lstStyle/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Таблица 1. Основные виды услуг и производство изделий предприятия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26" name="Picture 20" descr="A group of people standing together&#10;&#10;Description automatically generated with low confidence">
            <a:extLst>
              <a:ext uri="{FF2B5EF4-FFF2-40B4-BE49-F238E27FC236}">
                <a16:creationId xmlns:a16="http://schemas.microsoft.com/office/drawing/2014/main" xmlns="" id="{6EEA7DC6-CEDA-4FC0-AD29-8C906EC0E14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50781" y="780818"/>
            <a:ext cx="2765007" cy="1536836"/>
          </a:xfrm>
          <a:prstGeom prst="rect">
            <a:avLst/>
          </a:prstGeom>
        </p:spPr>
      </p:pic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41699" y="4454268"/>
          <a:ext cx="11712878" cy="20883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9455"/>
                <a:gridCol w="3697611"/>
                <a:gridCol w="7375812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№ п/</a:t>
                      </a:r>
                      <a:r>
                        <a:rPr lang="ru-RU" sz="1400" b="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</a:t>
                      </a:r>
                      <a:endParaRPr lang="ru-RU" sz="1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Виды услуг и производство изделий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Описание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Основные виды конструкций для лифтовых шахт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Глухие, приставные, несущие и ненесущие, монолитные железобетонные, блочные, тюбинговые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Виды облицовочных элементов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Панели из </a:t>
                      </a:r>
                      <a:r>
                        <a:rPr lang="ru-RU" sz="1400" b="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просечно-вытяжного</a:t>
                      </a:r>
                      <a:r>
                        <a:rPr lang="ru-RU" sz="14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листа; панели из нержавеющей стали.; перфорированные стальные кассеты</a:t>
                      </a:r>
                    </a:p>
                  </a:txBody>
                  <a:tcPr marL="68580" marR="68580" marT="0" marB="0"/>
                </a:tc>
              </a:tr>
              <a:tr h="2381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Элементы металлических каркасов зданий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Колонны, балки (ригели), фермы, связи, узлы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Основные виды услуг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Замер, проектирование, изготовление,  монтаж демонтаж, ремонт и обслуживание, замена старого грузового или пассажирского лифта, доставка оборудования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3" name="Text Placeholder 18">
            <a:extLst>
              <a:ext uri="{FF2B5EF4-FFF2-40B4-BE49-F238E27FC236}">
                <a16:creationId xmlns:a16="http://schemas.microsoft.com/office/drawing/2014/main" xmlns="" id="{5A582146-E213-4A42-BE91-7D4F9332DD14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044665" y="866274"/>
            <a:ext cx="6006165" cy="1299411"/>
          </a:xfrm>
          <a:prstGeom prst="rect">
            <a:avLst/>
          </a:prstGeom>
          <a:solidFill>
            <a:schemeClr val="accent1"/>
          </a:solidFill>
        </p:spPr>
        <p:txBody>
          <a:bodyPr/>
          <a:lstStyle/>
          <a:p>
            <a:pPr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Постоянные потребители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Группа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ЛСР, Холдинг </a:t>
            </a:r>
            <a:r>
              <a:rPr lang="ru-RU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Setl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Group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ГК КВС,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Группа ЦДС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РосСтройИнвест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Glorax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Development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ГК </a:t>
            </a:r>
            <a:r>
              <a:rPr lang="ru-RU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Главстрой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 другие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Диаграмма 16"/>
          <p:cNvGraphicFramePr/>
          <p:nvPr/>
        </p:nvGraphicFramePr>
        <p:xfrm>
          <a:off x="6285296" y="2040556"/>
          <a:ext cx="5650029" cy="24103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0492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DCCBB98D-2D39-4290-AAE4-3BE6D6BA4D65}"/>
              </a:ext>
            </a:extLst>
          </p:cNvPr>
          <p:cNvGrpSpPr/>
          <p:nvPr/>
        </p:nvGrpSpPr>
        <p:grpSpPr>
          <a:xfrm>
            <a:off x="1092200" y="4272593"/>
            <a:ext cx="10016832" cy="2072643"/>
            <a:chOff x="1092200" y="4272593"/>
            <a:chExt cx="10016832" cy="2072643"/>
          </a:xfrm>
        </p:grpSpPr>
        <p:sp>
          <p:nvSpPr>
            <p:cNvPr id="26" name="Rounded Rectangle 76">
              <a:extLst>
                <a:ext uri="{FF2B5EF4-FFF2-40B4-BE49-F238E27FC236}">
                  <a16:creationId xmlns:a16="http://schemas.microsoft.com/office/drawing/2014/main" xmlns="" id="{9FC8BCDD-F362-492E-812C-555AD8B56417}"/>
                </a:ext>
              </a:extLst>
            </p:cNvPr>
            <p:cNvSpPr/>
            <p:nvPr/>
          </p:nvSpPr>
          <p:spPr>
            <a:xfrm>
              <a:off x="1092200" y="4272593"/>
              <a:ext cx="10016832" cy="2072643"/>
            </a:xfrm>
            <a:prstGeom prst="roundRect">
              <a:avLst>
                <a:gd name="adj" fmla="val 1858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5400000" scaled="1"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7" name="Рисунок 82">
              <a:extLst>
                <a:ext uri="{FF2B5EF4-FFF2-40B4-BE49-F238E27FC236}">
                  <a16:creationId xmlns:a16="http://schemas.microsoft.com/office/drawing/2014/main" xmlns="" id="{B522CE90-F8A4-4661-A64B-273556E803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l="1" r="23520" b="35217"/>
            <a:stretch/>
          </p:blipFill>
          <p:spPr>
            <a:xfrm>
              <a:off x="9187823" y="4365797"/>
              <a:ext cx="1911977" cy="1979439"/>
            </a:xfrm>
            <a:prstGeom prst="rect">
              <a:avLst/>
            </a:prstGeom>
          </p:spPr>
        </p:pic>
      </p:grpSp>
      <p:sp>
        <p:nvSpPr>
          <p:cNvPr id="20" name="Text Placeholder 6">
            <a:extLst>
              <a:ext uri="{FF2B5EF4-FFF2-40B4-BE49-F238E27FC236}">
                <a16:creationId xmlns:a16="http://schemas.microsoft.com/office/drawing/2014/main" xmlns="" id="{FEBA579E-E258-4524-B7F5-54963B45BEC4}"/>
              </a:ext>
            </a:extLst>
          </p:cNvPr>
          <p:cNvSpPr txBox="1">
            <a:spLocks/>
          </p:cNvSpPr>
          <p:nvPr/>
        </p:nvSpPr>
        <p:spPr>
          <a:xfrm>
            <a:off x="324051" y="0"/>
            <a:ext cx="9634888" cy="83569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Анализ основных финансовых показателей предприятия лифтовой отрасли ООО «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ЛСУ-Трейд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» с 2022-2024гг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8" name="Диаграмма 27"/>
          <p:cNvGraphicFramePr/>
          <p:nvPr/>
        </p:nvGraphicFramePr>
        <p:xfrm>
          <a:off x="127534" y="3661209"/>
          <a:ext cx="3770697" cy="2826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9" name="Диаграмма 28"/>
          <p:cNvGraphicFramePr/>
          <p:nvPr/>
        </p:nvGraphicFramePr>
        <p:xfrm>
          <a:off x="7825339" y="673769"/>
          <a:ext cx="4205638" cy="28972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0" name="Диаграмма 29"/>
          <p:cNvGraphicFramePr/>
          <p:nvPr/>
        </p:nvGraphicFramePr>
        <p:xfrm>
          <a:off x="7449954" y="3599847"/>
          <a:ext cx="4601726" cy="3022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3" name="Диаграмма 32"/>
          <p:cNvGraphicFramePr/>
          <p:nvPr/>
        </p:nvGraphicFramePr>
        <p:xfrm>
          <a:off x="3840480" y="883119"/>
          <a:ext cx="432745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34" name="Диаграмма 33"/>
          <p:cNvGraphicFramePr/>
          <p:nvPr/>
        </p:nvGraphicFramePr>
        <p:xfrm>
          <a:off x="272114" y="954504"/>
          <a:ext cx="3808997" cy="25202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35" name="Диаграмма 34"/>
          <p:cNvGraphicFramePr/>
          <p:nvPr/>
        </p:nvGraphicFramePr>
        <p:xfrm>
          <a:off x="3156635" y="3711641"/>
          <a:ext cx="4389571" cy="29971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xmlns="" val="64402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сновной шаблон">
  <a:themeElements>
    <a:clrScheme name="Custom 88">
      <a:dk1>
        <a:srgbClr val="410B10"/>
      </a:dk1>
      <a:lt1>
        <a:sysClr val="window" lastClr="FFFFFF"/>
      </a:lt1>
      <a:dk2>
        <a:srgbClr val="90A1AE"/>
      </a:dk2>
      <a:lt2>
        <a:srgbClr val="51626F"/>
      </a:lt2>
      <a:accent1>
        <a:srgbClr val="BE1E2D"/>
      </a:accent1>
      <a:accent2>
        <a:srgbClr val="410B10"/>
      </a:accent2>
      <a:accent3>
        <a:srgbClr val="881621"/>
      </a:accent3>
      <a:accent4>
        <a:srgbClr val="647989"/>
      </a:accent4>
      <a:accent5>
        <a:srgbClr val="E76B77"/>
      </a:accent5>
      <a:accent6>
        <a:srgbClr val="BE1E2D"/>
      </a:accent6>
      <a:hlink>
        <a:srgbClr val="BE1E2D"/>
      </a:hlink>
      <a:folHlink>
        <a:srgbClr val="881621"/>
      </a:folHlink>
    </a:clrScheme>
    <a:fontScheme name="Другая 1">
      <a:majorFont>
        <a:latin typeface="Inter"/>
        <a:ea typeface=""/>
        <a:cs typeface=""/>
      </a:majorFont>
      <a:minorFont>
        <a:latin typeface="Inter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12700"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 anchor="ctr">
        <a:spAutoFit/>
      </a:bodyPr>
      <a:lstStyle>
        <a:defPPr algn="l">
          <a:spcAft>
            <a:spcPts val="300"/>
          </a:spcAft>
          <a:buClr>
            <a:schemeClr val="accent1"/>
          </a:buClr>
          <a:defRPr sz="1100" dirty="0">
            <a:solidFill>
              <a:schemeClr val="bg2"/>
            </a:solidFill>
            <a:latin typeface="Euclid Circular A" panose="020B0504000000000000" pitchFamily="34" charset="-52"/>
            <a:ea typeface="Euclid Circular A" panose="020B0504000000000000" pitchFamily="34" charset="-5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Бакалавриат">
  <a:themeElements>
    <a:clrScheme name="Custom 89">
      <a:dk1>
        <a:srgbClr val="410B10"/>
      </a:dk1>
      <a:lt1>
        <a:sysClr val="window" lastClr="FFFFFF"/>
      </a:lt1>
      <a:dk2>
        <a:srgbClr val="90A1AE"/>
      </a:dk2>
      <a:lt2>
        <a:srgbClr val="51626F"/>
      </a:lt2>
      <a:accent1>
        <a:srgbClr val="BE1E2D"/>
      </a:accent1>
      <a:accent2>
        <a:srgbClr val="410B10"/>
      </a:accent2>
      <a:accent3>
        <a:srgbClr val="881621"/>
      </a:accent3>
      <a:accent4>
        <a:srgbClr val="647989"/>
      </a:accent4>
      <a:accent5>
        <a:srgbClr val="E76B77"/>
      </a:accent5>
      <a:accent6>
        <a:srgbClr val="70A501"/>
      </a:accent6>
      <a:hlink>
        <a:srgbClr val="BE1E2D"/>
      </a:hlink>
      <a:folHlink>
        <a:srgbClr val="881621"/>
      </a:folHlink>
    </a:clrScheme>
    <a:fontScheme name="Другая 1">
      <a:majorFont>
        <a:latin typeface="Inter"/>
        <a:ea typeface=""/>
        <a:cs typeface=""/>
      </a:majorFont>
      <a:minorFont>
        <a:latin typeface="Inter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12700"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 anchor="ctr">
        <a:spAutoFit/>
      </a:bodyPr>
      <a:lstStyle>
        <a:defPPr algn="l">
          <a:spcAft>
            <a:spcPts val="300"/>
          </a:spcAft>
          <a:buClr>
            <a:schemeClr val="accent1"/>
          </a:buClr>
          <a:defRPr sz="1100" dirty="0">
            <a:solidFill>
              <a:schemeClr val="bg2"/>
            </a:solidFill>
            <a:latin typeface="Euclid Circular A" panose="020B0504000000000000" pitchFamily="34" charset="-52"/>
            <a:ea typeface="Euclid Circular A" panose="020B0504000000000000" pitchFamily="34" charset="-5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Аспирантура">
  <a:themeElements>
    <a:clrScheme name="Custom 90">
      <a:dk1>
        <a:srgbClr val="410B10"/>
      </a:dk1>
      <a:lt1>
        <a:sysClr val="window" lastClr="FFFFFF"/>
      </a:lt1>
      <a:dk2>
        <a:srgbClr val="90A1AE"/>
      </a:dk2>
      <a:lt2>
        <a:srgbClr val="51626F"/>
      </a:lt2>
      <a:accent1>
        <a:srgbClr val="BE1E2D"/>
      </a:accent1>
      <a:accent2>
        <a:srgbClr val="410B10"/>
      </a:accent2>
      <a:accent3>
        <a:srgbClr val="881621"/>
      </a:accent3>
      <a:accent4>
        <a:srgbClr val="647989"/>
      </a:accent4>
      <a:accent5>
        <a:srgbClr val="E76B77"/>
      </a:accent5>
      <a:accent6>
        <a:srgbClr val="993EA6"/>
      </a:accent6>
      <a:hlink>
        <a:srgbClr val="BE1E2D"/>
      </a:hlink>
      <a:folHlink>
        <a:srgbClr val="881621"/>
      </a:folHlink>
    </a:clrScheme>
    <a:fontScheme name="Другая 1">
      <a:majorFont>
        <a:latin typeface="Inter"/>
        <a:ea typeface=""/>
        <a:cs typeface=""/>
      </a:majorFont>
      <a:minorFont>
        <a:latin typeface="Inter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12700"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 anchor="ctr">
        <a:spAutoFit/>
      </a:bodyPr>
      <a:lstStyle>
        <a:defPPr algn="l">
          <a:spcAft>
            <a:spcPts val="300"/>
          </a:spcAft>
          <a:buClr>
            <a:schemeClr val="accent1"/>
          </a:buClr>
          <a:defRPr sz="1100" dirty="0">
            <a:solidFill>
              <a:schemeClr val="bg2"/>
            </a:solidFill>
            <a:latin typeface="Euclid Circular A" panose="020B0504000000000000" pitchFamily="34" charset="-52"/>
            <a:ea typeface="Euclid Circular A" panose="020B0504000000000000" pitchFamily="34" charset="-5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Executive MBA">
  <a:themeElements>
    <a:clrScheme name="Custom 91">
      <a:dk1>
        <a:srgbClr val="410B10"/>
      </a:dk1>
      <a:lt1>
        <a:sysClr val="window" lastClr="FFFFFF"/>
      </a:lt1>
      <a:dk2>
        <a:srgbClr val="90A1AE"/>
      </a:dk2>
      <a:lt2>
        <a:srgbClr val="51626F"/>
      </a:lt2>
      <a:accent1>
        <a:srgbClr val="BE1E2D"/>
      </a:accent1>
      <a:accent2>
        <a:srgbClr val="410B10"/>
      </a:accent2>
      <a:accent3>
        <a:srgbClr val="881621"/>
      </a:accent3>
      <a:accent4>
        <a:srgbClr val="647989"/>
      </a:accent4>
      <a:accent5>
        <a:srgbClr val="E76B77"/>
      </a:accent5>
      <a:accent6>
        <a:srgbClr val="3C64CE"/>
      </a:accent6>
      <a:hlink>
        <a:srgbClr val="BE1E2D"/>
      </a:hlink>
      <a:folHlink>
        <a:srgbClr val="881621"/>
      </a:folHlink>
    </a:clrScheme>
    <a:fontScheme name="Другая 1">
      <a:majorFont>
        <a:latin typeface="Inter"/>
        <a:ea typeface=""/>
        <a:cs typeface=""/>
      </a:majorFont>
      <a:minorFont>
        <a:latin typeface="Inter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12700"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 anchor="ctr">
        <a:spAutoFit/>
      </a:bodyPr>
      <a:lstStyle>
        <a:defPPr algn="l">
          <a:spcAft>
            <a:spcPts val="300"/>
          </a:spcAft>
          <a:buClr>
            <a:schemeClr val="accent1"/>
          </a:buClr>
          <a:defRPr sz="1100" dirty="0">
            <a:solidFill>
              <a:schemeClr val="bg2"/>
            </a:solidFill>
            <a:latin typeface="Euclid Circular A" panose="020B0504000000000000" pitchFamily="34" charset="-52"/>
            <a:ea typeface="Euclid Circular A" panose="020B0504000000000000" pitchFamily="34" charset="-5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Корпоративные программы">
  <a:themeElements>
    <a:clrScheme name="Custom 92">
      <a:dk1>
        <a:srgbClr val="410B10"/>
      </a:dk1>
      <a:lt1>
        <a:sysClr val="window" lastClr="FFFFFF"/>
      </a:lt1>
      <a:dk2>
        <a:srgbClr val="90A1AE"/>
      </a:dk2>
      <a:lt2>
        <a:srgbClr val="51626F"/>
      </a:lt2>
      <a:accent1>
        <a:srgbClr val="BE1E2D"/>
      </a:accent1>
      <a:accent2>
        <a:srgbClr val="410B10"/>
      </a:accent2>
      <a:accent3>
        <a:srgbClr val="881621"/>
      </a:accent3>
      <a:accent4>
        <a:srgbClr val="647989"/>
      </a:accent4>
      <a:accent5>
        <a:srgbClr val="E76B77"/>
      </a:accent5>
      <a:accent6>
        <a:srgbClr val="0A8796"/>
      </a:accent6>
      <a:hlink>
        <a:srgbClr val="BE1E2D"/>
      </a:hlink>
      <a:folHlink>
        <a:srgbClr val="881621"/>
      </a:folHlink>
    </a:clrScheme>
    <a:fontScheme name="Другая 1">
      <a:majorFont>
        <a:latin typeface="Inter"/>
        <a:ea typeface=""/>
        <a:cs typeface=""/>
      </a:majorFont>
      <a:minorFont>
        <a:latin typeface="Inter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12700"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 anchor="ctr">
        <a:spAutoFit/>
      </a:bodyPr>
      <a:lstStyle>
        <a:defPPr algn="l">
          <a:spcAft>
            <a:spcPts val="300"/>
          </a:spcAft>
          <a:buClr>
            <a:schemeClr val="accent1"/>
          </a:buClr>
          <a:defRPr sz="1100" dirty="0">
            <a:solidFill>
              <a:schemeClr val="bg2"/>
            </a:solidFill>
            <a:latin typeface="Euclid Circular A" panose="020B0504000000000000" pitchFamily="34" charset="-52"/>
            <a:ea typeface="Euclid Circular A" panose="020B0504000000000000" pitchFamily="34" charset="-5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English version">
  <a:themeElements>
    <a:clrScheme name="Custom 93">
      <a:dk1>
        <a:srgbClr val="410B10"/>
      </a:dk1>
      <a:lt1>
        <a:sysClr val="window" lastClr="FFFFFF"/>
      </a:lt1>
      <a:dk2>
        <a:srgbClr val="90A1AE"/>
      </a:dk2>
      <a:lt2>
        <a:srgbClr val="51626F"/>
      </a:lt2>
      <a:accent1>
        <a:srgbClr val="BE1E2D"/>
      </a:accent1>
      <a:accent2>
        <a:srgbClr val="410B10"/>
      </a:accent2>
      <a:accent3>
        <a:srgbClr val="881621"/>
      </a:accent3>
      <a:accent4>
        <a:srgbClr val="647989"/>
      </a:accent4>
      <a:accent5>
        <a:srgbClr val="E76B77"/>
      </a:accent5>
      <a:accent6>
        <a:srgbClr val="BE1E2D"/>
      </a:accent6>
      <a:hlink>
        <a:srgbClr val="BE1E2D"/>
      </a:hlink>
      <a:folHlink>
        <a:srgbClr val="881621"/>
      </a:folHlink>
    </a:clrScheme>
    <a:fontScheme name="Другая 1">
      <a:majorFont>
        <a:latin typeface="Inter"/>
        <a:ea typeface=""/>
        <a:cs typeface=""/>
      </a:majorFont>
      <a:minorFont>
        <a:latin typeface="Inter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12700"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 anchor="ctr">
        <a:spAutoFit/>
      </a:bodyPr>
      <a:lstStyle>
        <a:defPPr algn="l">
          <a:spcAft>
            <a:spcPts val="300"/>
          </a:spcAft>
          <a:buClr>
            <a:schemeClr val="accent1"/>
          </a:buClr>
          <a:defRPr sz="1100" dirty="0">
            <a:solidFill>
              <a:schemeClr val="bg2"/>
            </a:solidFill>
            <a:latin typeface="Euclid Circular A" panose="020B0504000000000000" pitchFamily="34" charset="-52"/>
            <a:ea typeface="Euclid Circular A" panose="020B0504000000000000" pitchFamily="34" charset="-5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2f3c9db9-38e8-44a6-887d-97c8104de079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4083AC99745E6458BEEC07F40DD0F47" ma:contentTypeVersion="12" ma:contentTypeDescription="Создание документа." ma:contentTypeScope="" ma:versionID="a77edfde9310b7f05e469579e7974618">
  <xsd:schema xmlns:xsd="http://www.w3.org/2001/XMLSchema" xmlns:xs="http://www.w3.org/2001/XMLSchema" xmlns:p="http://schemas.microsoft.com/office/2006/metadata/properties" xmlns:ns2="2f3c9db9-38e8-44a6-887d-97c8104de079" xmlns:ns3="9d6cb299-536c-433b-a1e8-f5229cd66bcc" targetNamespace="http://schemas.microsoft.com/office/2006/metadata/properties" ma:root="true" ma:fieldsID="a14f34e6f1da7d09df832d71b2f6c415" ns2:_="" ns3:_="">
    <xsd:import namespace="2f3c9db9-38e8-44a6-887d-97c8104de079"/>
    <xsd:import namespace="9d6cb299-536c-433b-a1e8-f5229cd66bc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  <xsd:element ref="ns2:_Flow_Signoff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3c9db9-38e8-44a6-887d-97c8104de07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_Flow_SignoffStatus" ma:index="19" nillable="true" ma:displayName="Состояние одобрения" ma:internalName="_x0421__x043e__x0441__x0442__x043e__x044f__x043d__x0438__x0435__x0020__x043e__x0434__x043e__x0431__x0440__x0435__x043d__x0438__x044f_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6cb299-536c-433b-a1e8-f5229cd66bc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Совместно с подробностями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338E186-FA4E-4C21-A8FF-3371953FB48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0B1D044-1AEC-4699-8CBD-A0345CF878FD}">
  <ds:schemaRefs>
    <ds:schemaRef ds:uri="http://schemas.microsoft.com/office/2006/documentManagement/types"/>
    <ds:schemaRef ds:uri="2f3c9db9-38e8-44a6-887d-97c8104de079"/>
    <ds:schemaRef ds:uri="http://schemas.microsoft.com/office/2006/metadata/properties"/>
    <ds:schemaRef ds:uri="http://purl.org/dc/terms/"/>
    <ds:schemaRef ds:uri="http://schemas.openxmlformats.org/package/2006/metadata/core-properties"/>
    <ds:schemaRef ds:uri="9d6cb299-536c-433b-a1e8-f5229cd66bcc"/>
    <ds:schemaRef ds:uri="http://www.w3.org/XML/1998/namespace"/>
    <ds:schemaRef ds:uri="http://schemas.microsoft.com/office/infopath/2007/PartnerControls"/>
    <ds:schemaRef ds:uri="http://purl.org/dc/dcmitype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8415A488-8C9C-40F2-B03D-D6CB3EEAE80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3c9db9-38e8-44a6-887d-97c8104de079"/>
    <ds:schemaRef ds:uri="9d6cb299-536c-433b-a1e8-f5229cd66b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10621</TotalTime>
  <Words>1610</Words>
  <Application>Microsoft Office PowerPoint</Application>
  <PresentationFormat>Произвольный</PresentationFormat>
  <Paragraphs>216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Основной шаблон</vt:lpstr>
      <vt:lpstr>Бакалавриат</vt:lpstr>
      <vt:lpstr>Аспирантура</vt:lpstr>
      <vt:lpstr>Executive MBA</vt:lpstr>
      <vt:lpstr>Корпоративные программы</vt:lpstr>
      <vt:lpstr>English version</vt:lpstr>
      <vt:lpstr>магистерская диссертация на тему: Инвестиционная привлекательность цифровизации и роботизации предприятия лифтовой отрасли (на примере ООО «ЛСУ-Трейд»)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Андрей Жандров</dc:creator>
  <cp:lastModifiedBy>Ольга</cp:lastModifiedBy>
  <cp:revision>850</cp:revision>
  <dcterms:created xsi:type="dcterms:W3CDTF">2019-08-08T16:07:44Z</dcterms:created>
  <dcterms:modified xsi:type="dcterms:W3CDTF">2025-04-21T12:34:35Z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0x01010084083AC99745E6458BEEC07F40DD0F47</vt:lpwstr>
  </property>
</Properties>
</file>