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323" r:id="rId2"/>
    <p:sldId id="324" r:id="rId3"/>
    <p:sldId id="325" r:id="rId4"/>
    <p:sldId id="326" r:id="rId5"/>
    <p:sldId id="329" r:id="rId6"/>
    <p:sldId id="327" r:id="rId7"/>
    <p:sldId id="328" r:id="rId8"/>
    <p:sldId id="307" r:id="rId9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63" userDrawn="1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1F28"/>
    <a:srgbClr val="E43C44"/>
    <a:srgbClr val="E33941"/>
    <a:srgbClr val="E12B34"/>
    <a:srgbClr val="3D6487"/>
    <a:srgbClr val="46739C"/>
    <a:srgbClr val="EBC050"/>
    <a:srgbClr val="E96167"/>
    <a:srgbClr val="E7535A"/>
    <a:srgbClr val="E74F56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5517" autoAdjust="0"/>
    <p:restoredTop sz="55935" autoAdjust="0"/>
  </p:normalViewPr>
  <p:slideViewPr>
    <p:cSldViewPr snapToGrid="0" showGuides="1">
      <p:cViewPr varScale="1">
        <p:scale>
          <a:sx n="88" d="100"/>
          <a:sy n="88" d="100"/>
        </p:scale>
        <p:origin x="-442" y="-77"/>
      </p:cViewPr>
      <p:guideLst>
        <p:guide orient="horz" pos="2160"/>
        <p:guide pos="3863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howGuides="1">
      <p:cViewPr varScale="1">
        <p:scale>
          <a:sx n="57" d="100"/>
          <a:sy n="57" d="100"/>
        </p:scale>
        <p:origin x="1956" y="3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79B17-92AA-447C-8182-6D8DE636D636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2BE0BE-46EA-40D2-B0A2-128018586D7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429087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4099695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1856778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833830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1357511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0885556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0949952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499943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690897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346479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3724052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59871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F58A01-9B30-4636-BC81-B292722D2D0D}" type="datetimeFigureOut">
              <a:rPr lang="zh-CN" altLang="en-US" smtClean="0"/>
              <a:pPr/>
              <a:t>2025/2/26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C42F01-6A48-437F-83EC-C77BC123A3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="" xmlns:p14="http://schemas.microsoft.com/office/powerpoint/2010/main" val="2354397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Ольга\Desktop\LYNXMPEFAQ0JI-ORUBS_L.jpg"/>
          <p:cNvPicPr>
            <a:picLocks noChangeAspect="1" noChangeArrowheads="1"/>
          </p:cNvPicPr>
          <p:nvPr/>
        </p:nvPicPr>
        <p:blipFill>
          <a:blip r:embed="rId2"/>
          <a:srcRect l="20690"/>
          <a:stretch>
            <a:fillRect/>
          </a:stretch>
        </p:blipFill>
        <p:spPr bwMode="auto">
          <a:xfrm>
            <a:off x="4917057" y="0"/>
            <a:ext cx="7274943" cy="6858000"/>
          </a:xfrm>
          <a:prstGeom prst="rect">
            <a:avLst/>
          </a:prstGeom>
          <a:noFill/>
        </p:spPr>
      </p:pic>
      <p:sp>
        <p:nvSpPr>
          <p:cNvPr id="3" name="任意多边形 21"/>
          <p:cNvSpPr>
            <a:spLocks noChangeArrowheads="1"/>
          </p:cNvSpPr>
          <p:nvPr/>
        </p:nvSpPr>
        <p:spPr bwMode="auto">
          <a:xfrm rot="-1800000">
            <a:off x="4452628" y="-934119"/>
            <a:ext cx="2104069" cy="6399213"/>
          </a:xfrm>
          <a:custGeom>
            <a:avLst/>
            <a:gdLst>
              <a:gd name="T0" fmla="*/ 0 w 2026880"/>
              <a:gd name="T1" fmla="*/ 0 h 6399694"/>
              <a:gd name="T2" fmla="*/ 2027951 w 2026880"/>
              <a:gd name="T3" fmla="*/ 1169957 h 6399694"/>
              <a:gd name="T4" fmla="*/ 2027951 w 2026880"/>
              <a:gd name="T5" fmla="*/ 5228297 h 6399694"/>
              <a:gd name="T6" fmla="*/ 0 w 2026880"/>
              <a:gd name="T7" fmla="*/ 6398253 h 6399694"/>
              <a:gd name="T8" fmla="*/ 0 60000 65536"/>
              <a:gd name="T9" fmla="*/ 0 60000 65536"/>
              <a:gd name="T10" fmla="*/ 0 60000 65536"/>
              <a:gd name="T11" fmla="*/ 0 60000 65536"/>
              <a:gd name="T12" fmla="*/ 0 w 2026880"/>
              <a:gd name="T13" fmla="*/ 0 h 6399694"/>
              <a:gd name="T14" fmla="*/ 2026880 w 2026880"/>
              <a:gd name="T15" fmla="*/ 6399694 h 639969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26880" h="6399694">
                <a:moveTo>
                  <a:pt x="0" y="0"/>
                </a:moveTo>
                <a:lnTo>
                  <a:pt x="2026880" y="1170220"/>
                </a:lnTo>
                <a:lnTo>
                  <a:pt x="2026880" y="5229474"/>
                </a:lnTo>
                <a:lnTo>
                  <a:pt x="0" y="639969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/>
          </a:solidFill>
          <a:ln w="12700">
            <a:noFill/>
            <a:bevel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4" name="任意多边形 23"/>
          <p:cNvSpPr>
            <a:spLocks noChangeArrowheads="1"/>
          </p:cNvSpPr>
          <p:nvPr/>
        </p:nvSpPr>
        <p:spPr bwMode="auto">
          <a:xfrm rot="1800000" flipV="1">
            <a:off x="3798381" y="3508376"/>
            <a:ext cx="2027237" cy="4133850"/>
          </a:xfrm>
          <a:custGeom>
            <a:avLst/>
            <a:gdLst>
              <a:gd name="T0" fmla="*/ 0 w 2026880"/>
              <a:gd name="T1" fmla="*/ 4133590 h 4133980"/>
              <a:gd name="T2" fmla="*/ 2027951 w 2026880"/>
              <a:gd name="T3" fmla="*/ 2963481 h 4133980"/>
              <a:gd name="T4" fmla="*/ 2027951 w 2026880"/>
              <a:gd name="T5" fmla="*/ 1170109 h 4133980"/>
              <a:gd name="T6" fmla="*/ 0 w 2026880"/>
              <a:gd name="T7" fmla="*/ 0 h 4133980"/>
              <a:gd name="T8" fmla="*/ 0 60000 65536"/>
              <a:gd name="T9" fmla="*/ 0 60000 65536"/>
              <a:gd name="T10" fmla="*/ 0 60000 65536"/>
              <a:gd name="T11" fmla="*/ 0 60000 65536"/>
              <a:gd name="T12" fmla="*/ 0 w 2026880"/>
              <a:gd name="T13" fmla="*/ 0 h 4133980"/>
              <a:gd name="T14" fmla="*/ 2026880 w 2026880"/>
              <a:gd name="T15" fmla="*/ 4133980 h 413398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026880" h="4133980">
                <a:moveTo>
                  <a:pt x="0" y="4133980"/>
                </a:moveTo>
                <a:lnTo>
                  <a:pt x="2026880" y="2963760"/>
                </a:lnTo>
                <a:lnTo>
                  <a:pt x="2026880" y="1170220"/>
                </a:lnTo>
                <a:lnTo>
                  <a:pt x="0" y="0"/>
                </a:lnTo>
                <a:lnTo>
                  <a:pt x="0" y="4133980"/>
                </a:lnTo>
                <a:close/>
              </a:path>
            </a:pathLst>
          </a:custGeom>
          <a:solidFill>
            <a:srgbClr val="E12B34"/>
          </a:solidFill>
          <a:ln w="12700">
            <a:noFill/>
            <a:bevel/>
            <a:headEnd/>
            <a:tailEnd/>
          </a:ln>
        </p:spPr>
        <p:txBody>
          <a:bodyPr anchor="ctr"/>
          <a:lstStyle/>
          <a:p>
            <a:endParaRPr lang="zh-CN" altLang="en-US"/>
          </a:p>
        </p:txBody>
      </p:sp>
      <p:sp>
        <p:nvSpPr>
          <p:cNvPr id="5" name="文本框 1"/>
          <p:cNvSpPr txBox="1"/>
          <p:nvPr/>
        </p:nvSpPr>
        <p:spPr>
          <a:xfrm>
            <a:off x="256916" y="209431"/>
            <a:ext cx="276979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altLang="zh-CN" sz="1600" dirty="0" smtClean="0">
                <a:latin typeface="Times New Roman" pitchFamily="18" charset="0"/>
                <a:ea typeface="+mj-ea"/>
                <a:cs typeface="Times New Roman" pitchFamily="18" charset="0"/>
              </a:rPr>
              <a:t>Название учебного заведения</a:t>
            </a:r>
            <a:endParaRPr lang="zh-CN" altLang="en-US" sz="1600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802769"/>
            <a:ext cx="412055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zh-CN" sz="2000" b="1" dirty="0" smtClean="0">
                <a:solidFill>
                  <a:srgbClr val="202731"/>
                </a:solidFill>
                <a:latin typeface="Times New Roman" pitchFamily="18" charset="0"/>
                <a:ea typeface="方正姚体简体" pitchFamily="65" charset="-122"/>
                <a:cs typeface="Times New Roman" pitchFamily="18" charset="0"/>
                <a:sym typeface="方正姚体" pitchFamily="2" charset="-122"/>
              </a:rPr>
              <a:t>Тема: «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Социальные технологии в управлении китайскими предприятиями: от контроля к сотрудничеству</a:t>
            </a:r>
            <a:r>
              <a:rPr lang="ru-RU" altLang="zh-CN" sz="2000" b="1" dirty="0" smtClean="0">
                <a:solidFill>
                  <a:srgbClr val="202731"/>
                </a:solidFill>
                <a:latin typeface="Times New Roman" pitchFamily="18" charset="0"/>
                <a:ea typeface="方正姚体简体" pitchFamily="65" charset="-122"/>
                <a:cs typeface="Times New Roman" pitchFamily="18" charset="0"/>
                <a:sym typeface="方正姚体" pitchFamily="2" charset="-122"/>
              </a:rPr>
              <a:t>»</a:t>
            </a:r>
            <a:endParaRPr lang="en-US" altLang="zh-CN" sz="2000" b="1" dirty="0">
              <a:solidFill>
                <a:srgbClr val="202731"/>
              </a:solidFill>
              <a:latin typeface="Times New Roman" pitchFamily="18" charset="0"/>
              <a:ea typeface="方正姚体简体" pitchFamily="65" charset="-122"/>
              <a:cs typeface="Times New Roman" pitchFamily="18" charset="0"/>
              <a:sym typeface="方正姚体" pitchFamily="2" charset="-122"/>
            </a:endParaRPr>
          </a:p>
        </p:txBody>
      </p:sp>
      <p:sp>
        <p:nvSpPr>
          <p:cNvPr id="7" name="文本框 1"/>
          <p:cNvSpPr txBox="1"/>
          <p:nvPr/>
        </p:nvSpPr>
        <p:spPr>
          <a:xfrm>
            <a:off x="478578" y="3397661"/>
            <a:ext cx="3365024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altLang="zh-CN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_______________________________</a:t>
            </a:r>
          </a:p>
          <a:p>
            <a:r>
              <a:rPr lang="ru-RU" altLang="zh-CN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_______________________________</a:t>
            </a:r>
          </a:p>
          <a:p>
            <a:r>
              <a:rPr lang="ru-RU" altLang="zh-CN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_______________________________</a:t>
            </a:r>
          </a:p>
          <a:p>
            <a:r>
              <a:rPr lang="ru-RU" altLang="zh-CN" sz="1600" b="1" dirty="0" smtClean="0">
                <a:latin typeface="Times New Roman" pitchFamily="18" charset="0"/>
                <a:ea typeface="+mj-ea"/>
                <a:cs typeface="Times New Roman" pitchFamily="18" charset="0"/>
              </a:rPr>
              <a:t>_______________________________</a:t>
            </a:r>
            <a:endParaRPr lang="zh-CN" altLang="en-US" sz="1600" b="1" dirty="0"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pic>
        <p:nvPicPr>
          <p:cNvPr id="8" name="Picture 4" descr="C:\Users\Ольга\Desktop\09da5c82934228c42501539cf68c9fe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57532" y="5624423"/>
            <a:ext cx="1587260" cy="10006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/>
          <p:cNvSpPr/>
          <p:nvPr/>
        </p:nvSpPr>
        <p:spPr>
          <a:xfrm>
            <a:off x="0" y="6616460"/>
            <a:ext cx="12192000" cy="241539"/>
          </a:xfrm>
          <a:custGeom>
            <a:avLst/>
            <a:gdLst/>
            <a:ahLst/>
            <a:cxnLst/>
            <a:rect l="l" t="t" r="r" b="b"/>
            <a:pathLst>
              <a:path w="1293379" h="2709333">
                <a:moveTo>
                  <a:pt x="0" y="0"/>
                </a:moveTo>
                <a:lnTo>
                  <a:pt x="1293379" y="0"/>
                </a:lnTo>
                <a:lnTo>
                  <a:pt x="1293379" y="2709333"/>
                </a:lnTo>
                <a:lnTo>
                  <a:pt x="0" y="2709333"/>
                </a:lnTo>
                <a:close/>
              </a:path>
            </a:pathLst>
          </a:custGeom>
          <a:solidFill>
            <a:srgbClr val="FF0000"/>
          </a:solidFill>
        </p:spPr>
      </p:sp>
      <p:sp>
        <p:nvSpPr>
          <p:cNvPr id="3" name="Freeform 4"/>
          <p:cNvSpPr/>
          <p:nvPr/>
        </p:nvSpPr>
        <p:spPr>
          <a:xfrm>
            <a:off x="0" y="-1"/>
            <a:ext cx="12192000" cy="1026543"/>
          </a:xfrm>
          <a:custGeom>
            <a:avLst/>
            <a:gdLst/>
            <a:ahLst/>
            <a:cxnLst/>
            <a:rect l="l" t="t" r="r" b="b"/>
            <a:pathLst>
              <a:path w="1293379" h="2709333">
                <a:moveTo>
                  <a:pt x="0" y="0"/>
                </a:moveTo>
                <a:lnTo>
                  <a:pt x="1293379" y="0"/>
                </a:lnTo>
                <a:lnTo>
                  <a:pt x="1293379" y="2709333"/>
                </a:lnTo>
                <a:lnTo>
                  <a:pt x="0" y="2709333"/>
                </a:lnTo>
                <a:close/>
              </a:path>
            </a:pathLst>
          </a:custGeom>
          <a:solidFill>
            <a:srgbClr val="FF0000"/>
          </a:solidFill>
        </p:spPr>
      </p:sp>
      <p:sp>
        <p:nvSpPr>
          <p:cNvPr id="4" name="TextBox 33"/>
          <p:cNvSpPr txBox="1"/>
          <p:nvPr/>
        </p:nvSpPr>
        <p:spPr>
          <a:xfrm>
            <a:off x="1897812" y="-1"/>
            <a:ext cx="8027257" cy="86177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Сущность и виды социальных технологий в управлении  китайскими предприятиями </a:t>
            </a:r>
            <a:endParaRPr lang="en-US" sz="28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33"/>
          <p:cNvSpPr txBox="1"/>
          <p:nvPr/>
        </p:nvSpPr>
        <p:spPr>
          <a:xfrm>
            <a:off x="336431" y="1118559"/>
            <a:ext cx="11654285" cy="83099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Социальные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технологии в управлении  китайскими предприятиями представляют собой методы и приёмы, которые применяются для  решения социальных задач. Эти технологии позволяют управлять группой людей, они направлены на мотивацию персонала и внедрения различных новшеств в кадровый процесс организации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直接连接符 6"/>
          <p:cNvCxnSpPr/>
          <p:nvPr/>
        </p:nvCxnSpPr>
        <p:spPr>
          <a:xfrm rot="16200000" flipH="1">
            <a:off x="5365632" y="5641679"/>
            <a:ext cx="1285337" cy="8623"/>
          </a:xfrm>
          <a:prstGeom prst="line">
            <a:avLst/>
          </a:prstGeom>
          <a:ln w="38100">
            <a:solidFill>
              <a:srgbClr val="E43C4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连接符 6"/>
          <p:cNvCxnSpPr/>
          <p:nvPr/>
        </p:nvCxnSpPr>
        <p:spPr>
          <a:xfrm rot="16200000" flipH="1">
            <a:off x="5345503" y="2766207"/>
            <a:ext cx="1285337" cy="8623"/>
          </a:xfrm>
          <a:prstGeom prst="line">
            <a:avLst/>
          </a:prstGeom>
          <a:ln w="38100">
            <a:solidFill>
              <a:srgbClr val="E43C44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33"/>
          <p:cNvSpPr txBox="1"/>
          <p:nvPr/>
        </p:nvSpPr>
        <p:spPr>
          <a:xfrm>
            <a:off x="940279" y="2498787"/>
            <a:ext cx="4201065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Системы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управления персоналом (HRIS) </a:t>
            </a:r>
            <a:endParaRPr lang="en-US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33"/>
          <p:cNvSpPr txBox="1"/>
          <p:nvPr/>
        </p:nvSpPr>
        <p:spPr>
          <a:xfrm>
            <a:off x="1161689" y="3194652"/>
            <a:ext cx="3372929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Платформы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для поиска талантов</a:t>
            </a:r>
            <a:endParaRPr lang="en-US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TextBox 33"/>
          <p:cNvSpPr txBox="1"/>
          <p:nvPr/>
        </p:nvSpPr>
        <p:spPr>
          <a:xfrm>
            <a:off x="1135810" y="4669769"/>
            <a:ext cx="3372929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HR-аналитика</a:t>
            </a:r>
            <a:endParaRPr lang="en-US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TextBox 33"/>
          <p:cNvSpPr txBox="1"/>
          <p:nvPr/>
        </p:nvSpPr>
        <p:spPr>
          <a:xfrm>
            <a:off x="457200" y="5497905"/>
            <a:ext cx="4684143" cy="55399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Технология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анализа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работы</a:t>
            </a:r>
          </a:p>
          <a:p>
            <a:pPr lvl="0" algn="ctr">
              <a:spcBef>
                <a:spcPct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job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33"/>
          <p:cNvSpPr txBox="1"/>
          <p:nvPr/>
        </p:nvSpPr>
        <p:spPr>
          <a:xfrm>
            <a:off x="7013275" y="2495911"/>
            <a:ext cx="4278701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корпоративной культурой</a:t>
            </a:r>
            <a:endParaRPr lang="en-US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33"/>
          <p:cNvSpPr txBox="1"/>
          <p:nvPr/>
        </p:nvSpPr>
        <p:spPr>
          <a:xfrm>
            <a:off x="7424466" y="3134267"/>
            <a:ext cx="3372929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Контроль</a:t>
            </a:r>
            <a:endParaRPr lang="en-US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TextBox 33"/>
          <p:cNvSpPr txBox="1"/>
          <p:nvPr/>
        </p:nvSpPr>
        <p:spPr>
          <a:xfrm>
            <a:off x="7398588" y="3763994"/>
            <a:ext cx="3372929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Сотрудничество</a:t>
            </a:r>
            <a:endParaRPr lang="en-US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33"/>
          <p:cNvSpPr txBox="1"/>
          <p:nvPr/>
        </p:nvSpPr>
        <p:spPr>
          <a:xfrm>
            <a:off x="7484853" y="4436855"/>
            <a:ext cx="3372929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Цифровые технологии</a:t>
            </a:r>
            <a:endParaRPr lang="en-US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6" name="Рисунок 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35742" y="3505585"/>
            <a:ext cx="1713632" cy="1359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7" name="TextBox 33"/>
          <p:cNvSpPr txBox="1"/>
          <p:nvPr/>
        </p:nvSpPr>
        <p:spPr>
          <a:xfrm>
            <a:off x="7430218" y="5124093"/>
            <a:ext cx="3372929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Интеллектуальные технологии</a:t>
            </a:r>
            <a:endParaRPr lang="en-US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33"/>
          <p:cNvSpPr txBox="1"/>
          <p:nvPr/>
        </p:nvSpPr>
        <p:spPr>
          <a:xfrm>
            <a:off x="767750" y="3899143"/>
            <a:ext cx="4097547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Управление обучением и развитием</a:t>
            </a:r>
            <a:endParaRPr lang="en-US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33"/>
          <p:cNvSpPr txBox="1"/>
          <p:nvPr/>
        </p:nvSpPr>
        <p:spPr>
          <a:xfrm>
            <a:off x="7516483" y="5891843"/>
            <a:ext cx="3372929" cy="276999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Оценка и аттестация</a:t>
            </a:r>
            <a:endParaRPr lang="en-US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Freeform 100"/>
          <p:cNvSpPr>
            <a:spLocks noEditPoints="1"/>
          </p:cNvSpPr>
          <p:nvPr/>
        </p:nvSpPr>
        <p:spPr bwMode="auto">
          <a:xfrm>
            <a:off x="8911089" y="2078967"/>
            <a:ext cx="379562" cy="400150"/>
          </a:xfrm>
          <a:custGeom>
            <a:avLst/>
            <a:gdLst>
              <a:gd name="T0" fmla="*/ 80 w 97"/>
              <a:gd name="T1" fmla="*/ 17 h 97"/>
              <a:gd name="T2" fmla="*/ 17 w 97"/>
              <a:gd name="T3" fmla="*/ 17 h 97"/>
              <a:gd name="T4" fmla="*/ 17 w 97"/>
              <a:gd name="T5" fmla="*/ 79 h 97"/>
              <a:gd name="T6" fmla="*/ 80 w 97"/>
              <a:gd name="T7" fmla="*/ 79 h 97"/>
              <a:gd name="T8" fmla="*/ 80 w 97"/>
              <a:gd name="T9" fmla="*/ 17 h 97"/>
              <a:gd name="T10" fmla="*/ 79 w 97"/>
              <a:gd name="T11" fmla="*/ 43 h 97"/>
              <a:gd name="T12" fmla="*/ 50 w 97"/>
              <a:gd name="T13" fmla="*/ 72 h 97"/>
              <a:gd name="T14" fmla="*/ 50 w 97"/>
              <a:gd name="T15" fmla="*/ 72 h 97"/>
              <a:gd name="T16" fmla="*/ 44 w 97"/>
              <a:gd name="T17" fmla="*/ 75 h 97"/>
              <a:gd name="T18" fmla="*/ 38 w 97"/>
              <a:gd name="T19" fmla="*/ 72 h 97"/>
              <a:gd name="T20" fmla="*/ 38 w 97"/>
              <a:gd name="T21" fmla="*/ 72 h 97"/>
              <a:gd name="T22" fmla="*/ 21 w 97"/>
              <a:gd name="T23" fmla="*/ 55 h 97"/>
              <a:gd name="T24" fmla="*/ 21 w 97"/>
              <a:gd name="T25" fmla="*/ 44 h 97"/>
              <a:gd name="T26" fmla="*/ 32 w 97"/>
              <a:gd name="T27" fmla="*/ 44 h 97"/>
              <a:gd name="T28" fmla="*/ 44 w 97"/>
              <a:gd name="T29" fmla="*/ 55 h 97"/>
              <a:gd name="T30" fmla="*/ 68 w 97"/>
              <a:gd name="T31" fmla="*/ 32 h 97"/>
              <a:gd name="T32" fmla="*/ 79 w 97"/>
              <a:gd name="T33" fmla="*/ 32 h 97"/>
              <a:gd name="T34" fmla="*/ 79 w 97"/>
              <a:gd name="T35" fmla="*/ 4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7" h="97">
                <a:moveTo>
                  <a:pt x="80" y="17"/>
                </a:moveTo>
                <a:cubicBezTo>
                  <a:pt x="62" y="0"/>
                  <a:pt x="34" y="0"/>
                  <a:pt x="17" y="17"/>
                </a:cubicBezTo>
                <a:cubicBezTo>
                  <a:pt x="0" y="34"/>
                  <a:pt x="0" y="62"/>
                  <a:pt x="17" y="79"/>
                </a:cubicBezTo>
                <a:cubicBezTo>
                  <a:pt x="34" y="97"/>
                  <a:pt x="62" y="97"/>
                  <a:pt x="80" y="79"/>
                </a:cubicBezTo>
                <a:cubicBezTo>
                  <a:pt x="97" y="62"/>
                  <a:pt x="97" y="34"/>
                  <a:pt x="80" y="17"/>
                </a:cubicBezTo>
                <a:close/>
                <a:moveTo>
                  <a:pt x="79" y="43"/>
                </a:move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48" y="74"/>
                  <a:pt x="46" y="75"/>
                  <a:pt x="44" y="75"/>
                </a:cubicBezTo>
                <a:cubicBezTo>
                  <a:pt x="42" y="75"/>
                  <a:pt x="40" y="74"/>
                  <a:pt x="38" y="72"/>
                </a:cubicBezTo>
                <a:cubicBezTo>
                  <a:pt x="38" y="72"/>
                  <a:pt x="38" y="72"/>
                  <a:pt x="38" y="72"/>
                </a:cubicBezTo>
                <a:cubicBezTo>
                  <a:pt x="21" y="55"/>
                  <a:pt x="21" y="55"/>
                  <a:pt x="21" y="55"/>
                </a:cubicBezTo>
                <a:cubicBezTo>
                  <a:pt x="18" y="52"/>
                  <a:pt x="18" y="47"/>
                  <a:pt x="21" y="44"/>
                </a:cubicBezTo>
                <a:cubicBezTo>
                  <a:pt x="24" y="41"/>
                  <a:pt x="29" y="41"/>
                  <a:pt x="32" y="44"/>
                </a:cubicBezTo>
                <a:cubicBezTo>
                  <a:pt x="44" y="55"/>
                  <a:pt x="44" y="55"/>
                  <a:pt x="44" y="55"/>
                </a:cubicBezTo>
                <a:cubicBezTo>
                  <a:pt x="68" y="32"/>
                  <a:pt x="68" y="32"/>
                  <a:pt x="68" y="32"/>
                </a:cubicBezTo>
                <a:cubicBezTo>
                  <a:pt x="71" y="29"/>
                  <a:pt x="76" y="29"/>
                  <a:pt x="79" y="32"/>
                </a:cubicBezTo>
                <a:cubicBezTo>
                  <a:pt x="82" y="35"/>
                  <a:pt x="82" y="40"/>
                  <a:pt x="79" y="43"/>
                </a:cubicBezTo>
                <a:close/>
              </a:path>
            </a:pathLst>
          </a:custGeom>
          <a:solidFill>
            <a:srgbClr val="E3394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1" name="Freeform 100"/>
          <p:cNvSpPr>
            <a:spLocks noEditPoints="1"/>
          </p:cNvSpPr>
          <p:nvPr/>
        </p:nvSpPr>
        <p:spPr bwMode="auto">
          <a:xfrm>
            <a:off x="8908214" y="2783457"/>
            <a:ext cx="379562" cy="400150"/>
          </a:xfrm>
          <a:custGeom>
            <a:avLst/>
            <a:gdLst>
              <a:gd name="T0" fmla="*/ 80 w 97"/>
              <a:gd name="T1" fmla="*/ 17 h 97"/>
              <a:gd name="T2" fmla="*/ 17 w 97"/>
              <a:gd name="T3" fmla="*/ 17 h 97"/>
              <a:gd name="T4" fmla="*/ 17 w 97"/>
              <a:gd name="T5" fmla="*/ 79 h 97"/>
              <a:gd name="T6" fmla="*/ 80 w 97"/>
              <a:gd name="T7" fmla="*/ 79 h 97"/>
              <a:gd name="T8" fmla="*/ 80 w 97"/>
              <a:gd name="T9" fmla="*/ 17 h 97"/>
              <a:gd name="T10" fmla="*/ 79 w 97"/>
              <a:gd name="T11" fmla="*/ 43 h 97"/>
              <a:gd name="T12" fmla="*/ 50 w 97"/>
              <a:gd name="T13" fmla="*/ 72 h 97"/>
              <a:gd name="T14" fmla="*/ 50 w 97"/>
              <a:gd name="T15" fmla="*/ 72 h 97"/>
              <a:gd name="T16" fmla="*/ 44 w 97"/>
              <a:gd name="T17" fmla="*/ 75 h 97"/>
              <a:gd name="T18" fmla="*/ 38 w 97"/>
              <a:gd name="T19" fmla="*/ 72 h 97"/>
              <a:gd name="T20" fmla="*/ 38 w 97"/>
              <a:gd name="T21" fmla="*/ 72 h 97"/>
              <a:gd name="T22" fmla="*/ 21 w 97"/>
              <a:gd name="T23" fmla="*/ 55 h 97"/>
              <a:gd name="T24" fmla="*/ 21 w 97"/>
              <a:gd name="T25" fmla="*/ 44 h 97"/>
              <a:gd name="T26" fmla="*/ 32 w 97"/>
              <a:gd name="T27" fmla="*/ 44 h 97"/>
              <a:gd name="T28" fmla="*/ 44 w 97"/>
              <a:gd name="T29" fmla="*/ 55 h 97"/>
              <a:gd name="T30" fmla="*/ 68 w 97"/>
              <a:gd name="T31" fmla="*/ 32 h 97"/>
              <a:gd name="T32" fmla="*/ 79 w 97"/>
              <a:gd name="T33" fmla="*/ 32 h 97"/>
              <a:gd name="T34" fmla="*/ 79 w 97"/>
              <a:gd name="T35" fmla="*/ 4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7" h="97">
                <a:moveTo>
                  <a:pt x="80" y="17"/>
                </a:moveTo>
                <a:cubicBezTo>
                  <a:pt x="62" y="0"/>
                  <a:pt x="34" y="0"/>
                  <a:pt x="17" y="17"/>
                </a:cubicBezTo>
                <a:cubicBezTo>
                  <a:pt x="0" y="34"/>
                  <a:pt x="0" y="62"/>
                  <a:pt x="17" y="79"/>
                </a:cubicBezTo>
                <a:cubicBezTo>
                  <a:pt x="34" y="97"/>
                  <a:pt x="62" y="97"/>
                  <a:pt x="80" y="79"/>
                </a:cubicBezTo>
                <a:cubicBezTo>
                  <a:pt x="97" y="62"/>
                  <a:pt x="97" y="34"/>
                  <a:pt x="80" y="17"/>
                </a:cubicBezTo>
                <a:close/>
                <a:moveTo>
                  <a:pt x="79" y="43"/>
                </a:move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48" y="74"/>
                  <a:pt x="46" y="75"/>
                  <a:pt x="44" y="75"/>
                </a:cubicBezTo>
                <a:cubicBezTo>
                  <a:pt x="42" y="75"/>
                  <a:pt x="40" y="74"/>
                  <a:pt x="38" y="72"/>
                </a:cubicBezTo>
                <a:cubicBezTo>
                  <a:pt x="38" y="72"/>
                  <a:pt x="38" y="72"/>
                  <a:pt x="38" y="72"/>
                </a:cubicBezTo>
                <a:cubicBezTo>
                  <a:pt x="21" y="55"/>
                  <a:pt x="21" y="55"/>
                  <a:pt x="21" y="55"/>
                </a:cubicBezTo>
                <a:cubicBezTo>
                  <a:pt x="18" y="52"/>
                  <a:pt x="18" y="47"/>
                  <a:pt x="21" y="44"/>
                </a:cubicBezTo>
                <a:cubicBezTo>
                  <a:pt x="24" y="41"/>
                  <a:pt x="29" y="41"/>
                  <a:pt x="32" y="44"/>
                </a:cubicBezTo>
                <a:cubicBezTo>
                  <a:pt x="44" y="55"/>
                  <a:pt x="44" y="55"/>
                  <a:pt x="44" y="55"/>
                </a:cubicBezTo>
                <a:cubicBezTo>
                  <a:pt x="68" y="32"/>
                  <a:pt x="68" y="32"/>
                  <a:pt x="68" y="32"/>
                </a:cubicBezTo>
                <a:cubicBezTo>
                  <a:pt x="71" y="29"/>
                  <a:pt x="76" y="29"/>
                  <a:pt x="79" y="32"/>
                </a:cubicBezTo>
                <a:cubicBezTo>
                  <a:pt x="82" y="35"/>
                  <a:pt x="82" y="40"/>
                  <a:pt x="79" y="43"/>
                </a:cubicBezTo>
                <a:close/>
              </a:path>
            </a:pathLst>
          </a:custGeom>
          <a:solidFill>
            <a:srgbClr val="E3394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2" name="Freeform 100"/>
          <p:cNvSpPr>
            <a:spLocks noEditPoints="1"/>
          </p:cNvSpPr>
          <p:nvPr/>
        </p:nvSpPr>
        <p:spPr bwMode="auto">
          <a:xfrm>
            <a:off x="8899586" y="3421812"/>
            <a:ext cx="379562" cy="400150"/>
          </a:xfrm>
          <a:custGeom>
            <a:avLst/>
            <a:gdLst>
              <a:gd name="T0" fmla="*/ 80 w 97"/>
              <a:gd name="T1" fmla="*/ 17 h 97"/>
              <a:gd name="T2" fmla="*/ 17 w 97"/>
              <a:gd name="T3" fmla="*/ 17 h 97"/>
              <a:gd name="T4" fmla="*/ 17 w 97"/>
              <a:gd name="T5" fmla="*/ 79 h 97"/>
              <a:gd name="T6" fmla="*/ 80 w 97"/>
              <a:gd name="T7" fmla="*/ 79 h 97"/>
              <a:gd name="T8" fmla="*/ 80 w 97"/>
              <a:gd name="T9" fmla="*/ 17 h 97"/>
              <a:gd name="T10" fmla="*/ 79 w 97"/>
              <a:gd name="T11" fmla="*/ 43 h 97"/>
              <a:gd name="T12" fmla="*/ 50 w 97"/>
              <a:gd name="T13" fmla="*/ 72 h 97"/>
              <a:gd name="T14" fmla="*/ 50 w 97"/>
              <a:gd name="T15" fmla="*/ 72 h 97"/>
              <a:gd name="T16" fmla="*/ 44 w 97"/>
              <a:gd name="T17" fmla="*/ 75 h 97"/>
              <a:gd name="T18" fmla="*/ 38 w 97"/>
              <a:gd name="T19" fmla="*/ 72 h 97"/>
              <a:gd name="T20" fmla="*/ 38 w 97"/>
              <a:gd name="T21" fmla="*/ 72 h 97"/>
              <a:gd name="T22" fmla="*/ 21 w 97"/>
              <a:gd name="T23" fmla="*/ 55 h 97"/>
              <a:gd name="T24" fmla="*/ 21 w 97"/>
              <a:gd name="T25" fmla="*/ 44 h 97"/>
              <a:gd name="T26" fmla="*/ 32 w 97"/>
              <a:gd name="T27" fmla="*/ 44 h 97"/>
              <a:gd name="T28" fmla="*/ 44 w 97"/>
              <a:gd name="T29" fmla="*/ 55 h 97"/>
              <a:gd name="T30" fmla="*/ 68 w 97"/>
              <a:gd name="T31" fmla="*/ 32 h 97"/>
              <a:gd name="T32" fmla="*/ 79 w 97"/>
              <a:gd name="T33" fmla="*/ 32 h 97"/>
              <a:gd name="T34" fmla="*/ 79 w 97"/>
              <a:gd name="T35" fmla="*/ 4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7" h="97">
                <a:moveTo>
                  <a:pt x="80" y="17"/>
                </a:moveTo>
                <a:cubicBezTo>
                  <a:pt x="62" y="0"/>
                  <a:pt x="34" y="0"/>
                  <a:pt x="17" y="17"/>
                </a:cubicBezTo>
                <a:cubicBezTo>
                  <a:pt x="0" y="34"/>
                  <a:pt x="0" y="62"/>
                  <a:pt x="17" y="79"/>
                </a:cubicBezTo>
                <a:cubicBezTo>
                  <a:pt x="34" y="97"/>
                  <a:pt x="62" y="97"/>
                  <a:pt x="80" y="79"/>
                </a:cubicBezTo>
                <a:cubicBezTo>
                  <a:pt x="97" y="62"/>
                  <a:pt x="97" y="34"/>
                  <a:pt x="80" y="17"/>
                </a:cubicBezTo>
                <a:close/>
                <a:moveTo>
                  <a:pt x="79" y="43"/>
                </a:move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48" y="74"/>
                  <a:pt x="46" y="75"/>
                  <a:pt x="44" y="75"/>
                </a:cubicBezTo>
                <a:cubicBezTo>
                  <a:pt x="42" y="75"/>
                  <a:pt x="40" y="74"/>
                  <a:pt x="38" y="72"/>
                </a:cubicBezTo>
                <a:cubicBezTo>
                  <a:pt x="38" y="72"/>
                  <a:pt x="38" y="72"/>
                  <a:pt x="38" y="72"/>
                </a:cubicBezTo>
                <a:cubicBezTo>
                  <a:pt x="21" y="55"/>
                  <a:pt x="21" y="55"/>
                  <a:pt x="21" y="55"/>
                </a:cubicBezTo>
                <a:cubicBezTo>
                  <a:pt x="18" y="52"/>
                  <a:pt x="18" y="47"/>
                  <a:pt x="21" y="44"/>
                </a:cubicBezTo>
                <a:cubicBezTo>
                  <a:pt x="24" y="41"/>
                  <a:pt x="29" y="41"/>
                  <a:pt x="32" y="44"/>
                </a:cubicBezTo>
                <a:cubicBezTo>
                  <a:pt x="44" y="55"/>
                  <a:pt x="44" y="55"/>
                  <a:pt x="44" y="55"/>
                </a:cubicBezTo>
                <a:cubicBezTo>
                  <a:pt x="68" y="32"/>
                  <a:pt x="68" y="32"/>
                  <a:pt x="68" y="32"/>
                </a:cubicBezTo>
                <a:cubicBezTo>
                  <a:pt x="71" y="29"/>
                  <a:pt x="76" y="29"/>
                  <a:pt x="79" y="32"/>
                </a:cubicBezTo>
                <a:cubicBezTo>
                  <a:pt x="82" y="35"/>
                  <a:pt x="82" y="40"/>
                  <a:pt x="79" y="43"/>
                </a:cubicBezTo>
                <a:close/>
              </a:path>
            </a:pathLst>
          </a:custGeom>
          <a:solidFill>
            <a:srgbClr val="E3394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3" name="Freeform 100"/>
          <p:cNvSpPr>
            <a:spLocks noEditPoints="1"/>
          </p:cNvSpPr>
          <p:nvPr/>
        </p:nvSpPr>
        <p:spPr bwMode="auto">
          <a:xfrm>
            <a:off x="8916840" y="4086045"/>
            <a:ext cx="379562" cy="400150"/>
          </a:xfrm>
          <a:custGeom>
            <a:avLst/>
            <a:gdLst>
              <a:gd name="T0" fmla="*/ 80 w 97"/>
              <a:gd name="T1" fmla="*/ 17 h 97"/>
              <a:gd name="T2" fmla="*/ 17 w 97"/>
              <a:gd name="T3" fmla="*/ 17 h 97"/>
              <a:gd name="T4" fmla="*/ 17 w 97"/>
              <a:gd name="T5" fmla="*/ 79 h 97"/>
              <a:gd name="T6" fmla="*/ 80 w 97"/>
              <a:gd name="T7" fmla="*/ 79 h 97"/>
              <a:gd name="T8" fmla="*/ 80 w 97"/>
              <a:gd name="T9" fmla="*/ 17 h 97"/>
              <a:gd name="T10" fmla="*/ 79 w 97"/>
              <a:gd name="T11" fmla="*/ 43 h 97"/>
              <a:gd name="T12" fmla="*/ 50 w 97"/>
              <a:gd name="T13" fmla="*/ 72 h 97"/>
              <a:gd name="T14" fmla="*/ 50 w 97"/>
              <a:gd name="T15" fmla="*/ 72 h 97"/>
              <a:gd name="T16" fmla="*/ 44 w 97"/>
              <a:gd name="T17" fmla="*/ 75 h 97"/>
              <a:gd name="T18" fmla="*/ 38 w 97"/>
              <a:gd name="T19" fmla="*/ 72 h 97"/>
              <a:gd name="T20" fmla="*/ 38 w 97"/>
              <a:gd name="T21" fmla="*/ 72 h 97"/>
              <a:gd name="T22" fmla="*/ 21 w 97"/>
              <a:gd name="T23" fmla="*/ 55 h 97"/>
              <a:gd name="T24" fmla="*/ 21 w 97"/>
              <a:gd name="T25" fmla="*/ 44 h 97"/>
              <a:gd name="T26" fmla="*/ 32 w 97"/>
              <a:gd name="T27" fmla="*/ 44 h 97"/>
              <a:gd name="T28" fmla="*/ 44 w 97"/>
              <a:gd name="T29" fmla="*/ 55 h 97"/>
              <a:gd name="T30" fmla="*/ 68 w 97"/>
              <a:gd name="T31" fmla="*/ 32 h 97"/>
              <a:gd name="T32" fmla="*/ 79 w 97"/>
              <a:gd name="T33" fmla="*/ 32 h 97"/>
              <a:gd name="T34" fmla="*/ 79 w 97"/>
              <a:gd name="T35" fmla="*/ 4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7" h="97">
                <a:moveTo>
                  <a:pt x="80" y="17"/>
                </a:moveTo>
                <a:cubicBezTo>
                  <a:pt x="62" y="0"/>
                  <a:pt x="34" y="0"/>
                  <a:pt x="17" y="17"/>
                </a:cubicBezTo>
                <a:cubicBezTo>
                  <a:pt x="0" y="34"/>
                  <a:pt x="0" y="62"/>
                  <a:pt x="17" y="79"/>
                </a:cubicBezTo>
                <a:cubicBezTo>
                  <a:pt x="34" y="97"/>
                  <a:pt x="62" y="97"/>
                  <a:pt x="80" y="79"/>
                </a:cubicBezTo>
                <a:cubicBezTo>
                  <a:pt x="97" y="62"/>
                  <a:pt x="97" y="34"/>
                  <a:pt x="80" y="17"/>
                </a:cubicBezTo>
                <a:close/>
                <a:moveTo>
                  <a:pt x="79" y="43"/>
                </a:move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48" y="74"/>
                  <a:pt x="46" y="75"/>
                  <a:pt x="44" y="75"/>
                </a:cubicBezTo>
                <a:cubicBezTo>
                  <a:pt x="42" y="75"/>
                  <a:pt x="40" y="74"/>
                  <a:pt x="38" y="72"/>
                </a:cubicBezTo>
                <a:cubicBezTo>
                  <a:pt x="38" y="72"/>
                  <a:pt x="38" y="72"/>
                  <a:pt x="38" y="72"/>
                </a:cubicBezTo>
                <a:cubicBezTo>
                  <a:pt x="21" y="55"/>
                  <a:pt x="21" y="55"/>
                  <a:pt x="21" y="55"/>
                </a:cubicBezTo>
                <a:cubicBezTo>
                  <a:pt x="18" y="52"/>
                  <a:pt x="18" y="47"/>
                  <a:pt x="21" y="44"/>
                </a:cubicBezTo>
                <a:cubicBezTo>
                  <a:pt x="24" y="41"/>
                  <a:pt x="29" y="41"/>
                  <a:pt x="32" y="44"/>
                </a:cubicBezTo>
                <a:cubicBezTo>
                  <a:pt x="44" y="55"/>
                  <a:pt x="44" y="55"/>
                  <a:pt x="44" y="55"/>
                </a:cubicBezTo>
                <a:cubicBezTo>
                  <a:pt x="68" y="32"/>
                  <a:pt x="68" y="32"/>
                  <a:pt x="68" y="32"/>
                </a:cubicBezTo>
                <a:cubicBezTo>
                  <a:pt x="71" y="29"/>
                  <a:pt x="76" y="29"/>
                  <a:pt x="79" y="32"/>
                </a:cubicBezTo>
                <a:cubicBezTo>
                  <a:pt x="82" y="35"/>
                  <a:pt x="82" y="40"/>
                  <a:pt x="79" y="43"/>
                </a:cubicBezTo>
                <a:close/>
              </a:path>
            </a:pathLst>
          </a:custGeom>
          <a:solidFill>
            <a:srgbClr val="E3394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4" name="Freeform 100"/>
          <p:cNvSpPr>
            <a:spLocks noEditPoints="1"/>
          </p:cNvSpPr>
          <p:nvPr/>
        </p:nvSpPr>
        <p:spPr bwMode="auto">
          <a:xfrm>
            <a:off x="8899588" y="4776159"/>
            <a:ext cx="379562" cy="400150"/>
          </a:xfrm>
          <a:custGeom>
            <a:avLst/>
            <a:gdLst>
              <a:gd name="T0" fmla="*/ 80 w 97"/>
              <a:gd name="T1" fmla="*/ 17 h 97"/>
              <a:gd name="T2" fmla="*/ 17 w 97"/>
              <a:gd name="T3" fmla="*/ 17 h 97"/>
              <a:gd name="T4" fmla="*/ 17 w 97"/>
              <a:gd name="T5" fmla="*/ 79 h 97"/>
              <a:gd name="T6" fmla="*/ 80 w 97"/>
              <a:gd name="T7" fmla="*/ 79 h 97"/>
              <a:gd name="T8" fmla="*/ 80 w 97"/>
              <a:gd name="T9" fmla="*/ 17 h 97"/>
              <a:gd name="T10" fmla="*/ 79 w 97"/>
              <a:gd name="T11" fmla="*/ 43 h 97"/>
              <a:gd name="T12" fmla="*/ 50 w 97"/>
              <a:gd name="T13" fmla="*/ 72 h 97"/>
              <a:gd name="T14" fmla="*/ 50 w 97"/>
              <a:gd name="T15" fmla="*/ 72 h 97"/>
              <a:gd name="T16" fmla="*/ 44 w 97"/>
              <a:gd name="T17" fmla="*/ 75 h 97"/>
              <a:gd name="T18" fmla="*/ 38 w 97"/>
              <a:gd name="T19" fmla="*/ 72 h 97"/>
              <a:gd name="T20" fmla="*/ 38 w 97"/>
              <a:gd name="T21" fmla="*/ 72 h 97"/>
              <a:gd name="T22" fmla="*/ 21 w 97"/>
              <a:gd name="T23" fmla="*/ 55 h 97"/>
              <a:gd name="T24" fmla="*/ 21 w 97"/>
              <a:gd name="T25" fmla="*/ 44 h 97"/>
              <a:gd name="T26" fmla="*/ 32 w 97"/>
              <a:gd name="T27" fmla="*/ 44 h 97"/>
              <a:gd name="T28" fmla="*/ 44 w 97"/>
              <a:gd name="T29" fmla="*/ 55 h 97"/>
              <a:gd name="T30" fmla="*/ 68 w 97"/>
              <a:gd name="T31" fmla="*/ 32 h 97"/>
              <a:gd name="T32" fmla="*/ 79 w 97"/>
              <a:gd name="T33" fmla="*/ 32 h 97"/>
              <a:gd name="T34" fmla="*/ 79 w 97"/>
              <a:gd name="T35" fmla="*/ 4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7" h="97">
                <a:moveTo>
                  <a:pt x="80" y="17"/>
                </a:moveTo>
                <a:cubicBezTo>
                  <a:pt x="62" y="0"/>
                  <a:pt x="34" y="0"/>
                  <a:pt x="17" y="17"/>
                </a:cubicBezTo>
                <a:cubicBezTo>
                  <a:pt x="0" y="34"/>
                  <a:pt x="0" y="62"/>
                  <a:pt x="17" y="79"/>
                </a:cubicBezTo>
                <a:cubicBezTo>
                  <a:pt x="34" y="97"/>
                  <a:pt x="62" y="97"/>
                  <a:pt x="80" y="79"/>
                </a:cubicBezTo>
                <a:cubicBezTo>
                  <a:pt x="97" y="62"/>
                  <a:pt x="97" y="34"/>
                  <a:pt x="80" y="17"/>
                </a:cubicBezTo>
                <a:close/>
                <a:moveTo>
                  <a:pt x="79" y="43"/>
                </a:move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48" y="74"/>
                  <a:pt x="46" y="75"/>
                  <a:pt x="44" y="75"/>
                </a:cubicBezTo>
                <a:cubicBezTo>
                  <a:pt x="42" y="75"/>
                  <a:pt x="40" y="74"/>
                  <a:pt x="38" y="72"/>
                </a:cubicBezTo>
                <a:cubicBezTo>
                  <a:pt x="38" y="72"/>
                  <a:pt x="38" y="72"/>
                  <a:pt x="38" y="72"/>
                </a:cubicBezTo>
                <a:cubicBezTo>
                  <a:pt x="21" y="55"/>
                  <a:pt x="21" y="55"/>
                  <a:pt x="21" y="55"/>
                </a:cubicBezTo>
                <a:cubicBezTo>
                  <a:pt x="18" y="52"/>
                  <a:pt x="18" y="47"/>
                  <a:pt x="21" y="44"/>
                </a:cubicBezTo>
                <a:cubicBezTo>
                  <a:pt x="24" y="41"/>
                  <a:pt x="29" y="41"/>
                  <a:pt x="32" y="44"/>
                </a:cubicBezTo>
                <a:cubicBezTo>
                  <a:pt x="44" y="55"/>
                  <a:pt x="44" y="55"/>
                  <a:pt x="44" y="55"/>
                </a:cubicBezTo>
                <a:cubicBezTo>
                  <a:pt x="68" y="32"/>
                  <a:pt x="68" y="32"/>
                  <a:pt x="68" y="32"/>
                </a:cubicBezTo>
                <a:cubicBezTo>
                  <a:pt x="71" y="29"/>
                  <a:pt x="76" y="29"/>
                  <a:pt x="79" y="32"/>
                </a:cubicBezTo>
                <a:cubicBezTo>
                  <a:pt x="82" y="35"/>
                  <a:pt x="82" y="40"/>
                  <a:pt x="79" y="43"/>
                </a:cubicBezTo>
                <a:close/>
              </a:path>
            </a:pathLst>
          </a:custGeom>
          <a:solidFill>
            <a:srgbClr val="E3394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5" name="Freeform 100"/>
          <p:cNvSpPr>
            <a:spLocks noEditPoints="1"/>
          </p:cNvSpPr>
          <p:nvPr/>
        </p:nvSpPr>
        <p:spPr bwMode="auto">
          <a:xfrm>
            <a:off x="8916840" y="5457646"/>
            <a:ext cx="379562" cy="400150"/>
          </a:xfrm>
          <a:custGeom>
            <a:avLst/>
            <a:gdLst>
              <a:gd name="T0" fmla="*/ 80 w 97"/>
              <a:gd name="T1" fmla="*/ 17 h 97"/>
              <a:gd name="T2" fmla="*/ 17 w 97"/>
              <a:gd name="T3" fmla="*/ 17 h 97"/>
              <a:gd name="T4" fmla="*/ 17 w 97"/>
              <a:gd name="T5" fmla="*/ 79 h 97"/>
              <a:gd name="T6" fmla="*/ 80 w 97"/>
              <a:gd name="T7" fmla="*/ 79 h 97"/>
              <a:gd name="T8" fmla="*/ 80 w 97"/>
              <a:gd name="T9" fmla="*/ 17 h 97"/>
              <a:gd name="T10" fmla="*/ 79 w 97"/>
              <a:gd name="T11" fmla="*/ 43 h 97"/>
              <a:gd name="T12" fmla="*/ 50 w 97"/>
              <a:gd name="T13" fmla="*/ 72 h 97"/>
              <a:gd name="T14" fmla="*/ 50 w 97"/>
              <a:gd name="T15" fmla="*/ 72 h 97"/>
              <a:gd name="T16" fmla="*/ 44 w 97"/>
              <a:gd name="T17" fmla="*/ 75 h 97"/>
              <a:gd name="T18" fmla="*/ 38 w 97"/>
              <a:gd name="T19" fmla="*/ 72 h 97"/>
              <a:gd name="T20" fmla="*/ 38 w 97"/>
              <a:gd name="T21" fmla="*/ 72 h 97"/>
              <a:gd name="T22" fmla="*/ 21 w 97"/>
              <a:gd name="T23" fmla="*/ 55 h 97"/>
              <a:gd name="T24" fmla="*/ 21 w 97"/>
              <a:gd name="T25" fmla="*/ 44 h 97"/>
              <a:gd name="T26" fmla="*/ 32 w 97"/>
              <a:gd name="T27" fmla="*/ 44 h 97"/>
              <a:gd name="T28" fmla="*/ 44 w 97"/>
              <a:gd name="T29" fmla="*/ 55 h 97"/>
              <a:gd name="T30" fmla="*/ 68 w 97"/>
              <a:gd name="T31" fmla="*/ 32 h 97"/>
              <a:gd name="T32" fmla="*/ 79 w 97"/>
              <a:gd name="T33" fmla="*/ 32 h 97"/>
              <a:gd name="T34" fmla="*/ 79 w 97"/>
              <a:gd name="T35" fmla="*/ 4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7" h="97">
                <a:moveTo>
                  <a:pt x="80" y="17"/>
                </a:moveTo>
                <a:cubicBezTo>
                  <a:pt x="62" y="0"/>
                  <a:pt x="34" y="0"/>
                  <a:pt x="17" y="17"/>
                </a:cubicBezTo>
                <a:cubicBezTo>
                  <a:pt x="0" y="34"/>
                  <a:pt x="0" y="62"/>
                  <a:pt x="17" y="79"/>
                </a:cubicBezTo>
                <a:cubicBezTo>
                  <a:pt x="34" y="97"/>
                  <a:pt x="62" y="97"/>
                  <a:pt x="80" y="79"/>
                </a:cubicBezTo>
                <a:cubicBezTo>
                  <a:pt x="97" y="62"/>
                  <a:pt x="97" y="34"/>
                  <a:pt x="80" y="17"/>
                </a:cubicBezTo>
                <a:close/>
                <a:moveTo>
                  <a:pt x="79" y="43"/>
                </a:move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48" y="74"/>
                  <a:pt x="46" y="75"/>
                  <a:pt x="44" y="75"/>
                </a:cubicBezTo>
                <a:cubicBezTo>
                  <a:pt x="42" y="75"/>
                  <a:pt x="40" y="74"/>
                  <a:pt x="38" y="72"/>
                </a:cubicBezTo>
                <a:cubicBezTo>
                  <a:pt x="38" y="72"/>
                  <a:pt x="38" y="72"/>
                  <a:pt x="38" y="72"/>
                </a:cubicBezTo>
                <a:cubicBezTo>
                  <a:pt x="21" y="55"/>
                  <a:pt x="21" y="55"/>
                  <a:pt x="21" y="55"/>
                </a:cubicBezTo>
                <a:cubicBezTo>
                  <a:pt x="18" y="52"/>
                  <a:pt x="18" y="47"/>
                  <a:pt x="21" y="44"/>
                </a:cubicBezTo>
                <a:cubicBezTo>
                  <a:pt x="24" y="41"/>
                  <a:pt x="29" y="41"/>
                  <a:pt x="32" y="44"/>
                </a:cubicBezTo>
                <a:cubicBezTo>
                  <a:pt x="44" y="55"/>
                  <a:pt x="44" y="55"/>
                  <a:pt x="44" y="55"/>
                </a:cubicBezTo>
                <a:cubicBezTo>
                  <a:pt x="68" y="32"/>
                  <a:pt x="68" y="32"/>
                  <a:pt x="68" y="32"/>
                </a:cubicBezTo>
                <a:cubicBezTo>
                  <a:pt x="71" y="29"/>
                  <a:pt x="76" y="29"/>
                  <a:pt x="79" y="32"/>
                </a:cubicBezTo>
                <a:cubicBezTo>
                  <a:pt x="82" y="35"/>
                  <a:pt x="82" y="40"/>
                  <a:pt x="79" y="43"/>
                </a:cubicBezTo>
                <a:close/>
              </a:path>
            </a:pathLst>
          </a:custGeom>
          <a:solidFill>
            <a:srgbClr val="E3394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6" name="Freeform 100"/>
          <p:cNvSpPr>
            <a:spLocks noEditPoints="1"/>
          </p:cNvSpPr>
          <p:nvPr/>
        </p:nvSpPr>
        <p:spPr bwMode="auto">
          <a:xfrm>
            <a:off x="2688567" y="2136476"/>
            <a:ext cx="379562" cy="400150"/>
          </a:xfrm>
          <a:custGeom>
            <a:avLst/>
            <a:gdLst>
              <a:gd name="T0" fmla="*/ 80 w 97"/>
              <a:gd name="T1" fmla="*/ 17 h 97"/>
              <a:gd name="T2" fmla="*/ 17 w 97"/>
              <a:gd name="T3" fmla="*/ 17 h 97"/>
              <a:gd name="T4" fmla="*/ 17 w 97"/>
              <a:gd name="T5" fmla="*/ 79 h 97"/>
              <a:gd name="T6" fmla="*/ 80 w 97"/>
              <a:gd name="T7" fmla="*/ 79 h 97"/>
              <a:gd name="T8" fmla="*/ 80 w 97"/>
              <a:gd name="T9" fmla="*/ 17 h 97"/>
              <a:gd name="T10" fmla="*/ 79 w 97"/>
              <a:gd name="T11" fmla="*/ 43 h 97"/>
              <a:gd name="T12" fmla="*/ 50 w 97"/>
              <a:gd name="T13" fmla="*/ 72 h 97"/>
              <a:gd name="T14" fmla="*/ 50 w 97"/>
              <a:gd name="T15" fmla="*/ 72 h 97"/>
              <a:gd name="T16" fmla="*/ 44 w 97"/>
              <a:gd name="T17" fmla="*/ 75 h 97"/>
              <a:gd name="T18" fmla="*/ 38 w 97"/>
              <a:gd name="T19" fmla="*/ 72 h 97"/>
              <a:gd name="T20" fmla="*/ 38 w 97"/>
              <a:gd name="T21" fmla="*/ 72 h 97"/>
              <a:gd name="T22" fmla="*/ 21 w 97"/>
              <a:gd name="T23" fmla="*/ 55 h 97"/>
              <a:gd name="T24" fmla="*/ 21 w 97"/>
              <a:gd name="T25" fmla="*/ 44 h 97"/>
              <a:gd name="T26" fmla="*/ 32 w 97"/>
              <a:gd name="T27" fmla="*/ 44 h 97"/>
              <a:gd name="T28" fmla="*/ 44 w 97"/>
              <a:gd name="T29" fmla="*/ 55 h 97"/>
              <a:gd name="T30" fmla="*/ 68 w 97"/>
              <a:gd name="T31" fmla="*/ 32 h 97"/>
              <a:gd name="T32" fmla="*/ 79 w 97"/>
              <a:gd name="T33" fmla="*/ 32 h 97"/>
              <a:gd name="T34" fmla="*/ 79 w 97"/>
              <a:gd name="T35" fmla="*/ 4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7" h="97">
                <a:moveTo>
                  <a:pt x="80" y="17"/>
                </a:moveTo>
                <a:cubicBezTo>
                  <a:pt x="62" y="0"/>
                  <a:pt x="34" y="0"/>
                  <a:pt x="17" y="17"/>
                </a:cubicBezTo>
                <a:cubicBezTo>
                  <a:pt x="0" y="34"/>
                  <a:pt x="0" y="62"/>
                  <a:pt x="17" y="79"/>
                </a:cubicBezTo>
                <a:cubicBezTo>
                  <a:pt x="34" y="97"/>
                  <a:pt x="62" y="97"/>
                  <a:pt x="80" y="79"/>
                </a:cubicBezTo>
                <a:cubicBezTo>
                  <a:pt x="97" y="62"/>
                  <a:pt x="97" y="34"/>
                  <a:pt x="80" y="17"/>
                </a:cubicBezTo>
                <a:close/>
                <a:moveTo>
                  <a:pt x="79" y="43"/>
                </a:move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48" y="74"/>
                  <a:pt x="46" y="75"/>
                  <a:pt x="44" y="75"/>
                </a:cubicBezTo>
                <a:cubicBezTo>
                  <a:pt x="42" y="75"/>
                  <a:pt x="40" y="74"/>
                  <a:pt x="38" y="72"/>
                </a:cubicBezTo>
                <a:cubicBezTo>
                  <a:pt x="38" y="72"/>
                  <a:pt x="38" y="72"/>
                  <a:pt x="38" y="72"/>
                </a:cubicBezTo>
                <a:cubicBezTo>
                  <a:pt x="21" y="55"/>
                  <a:pt x="21" y="55"/>
                  <a:pt x="21" y="55"/>
                </a:cubicBezTo>
                <a:cubicBezTo>
                  <a:pt x="18" y="52"/>
                  <a:pt x="18" y="47"/>
                  <a:pt x="21" y="44"/>
                </a:cubicBezTo>
                <a:cubicBezTo>
                  <a:pt x="24" y="41"/>
                  <a:pt x="29" y="41"/>
                  <a:pt x="32" y="44"/>
                </a:cubicBezTo>
                <a:cubicBezTo>
                  <a:pt x="44" y="55"/>
                  <a:pt x="44" y="55"/>
                  <a:pt x="44" y="55"/>
                </a:cubicBezTo>
                <a:cubicBezTo>
                  <a:pt x="68" y="32"/>
                  <a:pt x="68" y="32"/>
                  <a:pt x="68" y="32"/>
                </a:cubicBezTo>
                <a:cubicBezTo>
                  <a:pt x="71" y="29"/>
                  <a:pt x="76" y="29"/>
                  <a:pt x="79" y="32"/>
                </a:cubicBezTo>
                <a:cubicBezTo>
                  <a:pt x="82" y="35"/>
                  <a:pt x="82" y="40"/>
                  <a:pt x="79" y="43"/>
                </a:cubicBezTo>
                <a:close/>
              </a:path>
            </a:pathLst>
          </a:custGeom>
          <a:solidFill>
            <a:srgbClr val="E3394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7" name="Freeform 100"/>
          <p:cNvSpPr>
            <a:spLocks noEditPoints="1"/>
          </p:cNvSpPr>
          <p:nvPr/>
        </p:nvSpPr>
        <p:spPr bwMode="auto">
          <a:xfrm>
            <a:off x="2662689" y="2835215"/>
            <a:ext cx="379562" cy="400150"/>
          </a:xfrm>
          <a:custGeom>
            <a:avLst/>
            <a:gdLst>
              <a:gd name="T0" fmla="*/ 80 w 97"/>
              <a:gd name="T1" fmla="*/ 17 h 97"/>
              <a:gd name="T2" fmla="*/ 17 w 97"/>
              <a:gd name="T3" fmla="*/ 17 h 97"/>
              <a:gd name="T4" fmla="*/ 17 w 97"/>
              <a:gd name="T5" fmla="*/ 79 h 97"/>
              <a:gd name="T6" fmla="*/ 80 w 97"/>
              <a:gd name="T7" fmla="*/ 79 h 97"/>
              <a:gd name="T8" fmla="*/ 80 w 97"/>
              <a:gd name="T9" fmla="*/ 17 h 97"/>
              <a:gd name="T10" fmla="*/ 79 w 97"/>
              <a:gd name="T11" fmla="*/ 43 h 97"/>
              <a:gd name="T12" fmla="*/ 50 w 97"/>
              <a:gd name="T13" fmla="*/ 72 h 97"/>
              <a:gd name="T14" fmla="*/ 50 w 97"/>
              <a:gd name="T15" fmla="*/ 72 h 97"/>
              <a:gd name="T16" fmla="*/ 44 w 97"/>
              <a:gd name="T17" fmla="*/ 75 h 97"/>
              <a:gd name="T18" fmla="*/ 38 w 97"/>
              <a:gd name="T19" fmla="*/ 72 h 97"/>
              <a:gd name="T20" fmla="*/ 38 w 97"/>
              <a:gd name="T21" fmla="*/ 72 h 97"/>
              <a:gd name="T22" fmla="*/ 21 w 97"/>
              <a:gd name="T23" fmla="*/ 55 h 97"/>
              <a:gd name="T24" fmla="*/ 21 w 97"/>
              <a:gd name="T25" fmla="*/ 44 h 97"/>
              <a:gd name="T26" fmla="*/ 32 w 97"/>
              <a:gd name="T27" fmla="*/ 44 h 97"/>
              <a:gd name="T28" fmla="*/ 44 w 97"/>
              <a:gd name="T29" fmla="*/ 55 h 97"/>
              <a:gd name="T30" fmla="*/ 68 w 97"/>
              <a:gd name="T31" fmla="*/ 32 h 97"/>
              <a:gd name="T32" fmla="*/ 79 w 97"/>
              <a:gd name="T33" fmla="*/ 32 h 97"/>
              <a:gd name="T34" fmla="*/ 79 w 97"/>
              <a:gd name="T35" fmla="*/ 4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7" h="97">
                <a:moveTo>
                  <a:pt x="80" y="17"/>
                </a:moveTo>
                <a:cubicBezTo>
                  <a:pt x="62" y="0"/>
                  <a:pt x="34" y="0"/>
                  <a:pt x="17" y="17"/>
                </a:cubicBezTo>
                <a:cubicBezTo>
                  <a:pt x="0" y="34"/>
                  <a:pt x="0" y="62"/>
                  <a:pt x="17" y="79"/>
                </a:cubicBezTo>
                <a:cubicBezTo>
                  <a:pt x="34" y="97"/>
                  <a:pt x="62" y="97"/>
                  <a:pt x="80" y="79"/>
                </a:cubicBezTo>
                <a:cubicBezTo>
                  <a:pt x="97" y="62"/>
                  <a:pt x="97" y="34"/>
                  <a:pt x="80" y="17"/>
                </a:cubicBezTo>
                <a:close/>
                <a:moveTo>
                  <a:pt x="79" y="43"/>
                </a:move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48" y="74"/>
                  <a:pt x="46" y="75"/>
                  <a:pt x="44" y="75"/>
                </a:cubicBezTo>
                <a:cubicBezTo>
                  <a:pt x="42" y="75"/>
                  <a:pt x="40" y="74"/>
                  <a:pt x="38" y="72"/>
                </a:cubicBezTo>
                <a:cubicBezTo>
                  <a:pt x="38" y="72"/>
                  <a:pt x="38" y="72"/>
                  <a:pt x="38" y="72"/>
                </a:cubicBezTo>
                <a:cubicBezTo>
                  <a:pt x="21" y="55"/>
                  <a:pt x="21" y="55"/>
                  <a:pt x="21" y="55"/>
                </a:cubicBezTo>
                <a:cubicBezTo>
                  <a:pt x="18" y="52"/>
                  <a:pt x="18" y="47"/>
                  <a:pt x="21" y="44"/>
                </a:cubicBezTo>
                <a:cubicBezTo>
                  <a:pt x="24" y="41"/>
                  <a:pt x="29" y="41"/>
                  <a:pt x="32" y="44"/>
                </a:cubicBezTo>
                <a:cubicBezTo>
                  <a:pt x="44" y="55"/>
                  <a:pt x="44" y="55"/>
                  <a:pt x="44" y="55"/>
                </a:cubicBezTo>
                <a:cubicBezTo>
                  <a:pt x="68" y="32"/>
                  <a:pt x="68" y="32"/>
                  <a:pt x="68" y="32"/>
                </a:cubicBezTo>
                <a:cubicBezTo>
                  <a:pt x="71" y="29"/>
                  <a:pt x="76" y="29"/>
                  <a:pt x="79" y="32"/>
                </a:cubicBezTo>
                <a:cubicBezTo>
                  <a:pt x="82" y="35"/>
                  <a:pt x="82" y="40"/>
                  <a:pt x="79" y="43"/>
                </a:cubicBezTo>
                <a:close/>
              </a:path>
            </a:pathLst>
          </a:custGeom>
          <a:solidFill>
            <a:srgbClr val="E3394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8" name="Freeform 100"/>
          <p:cNvSpPr>
            <a:spLocks noEditPoints="1"/>
          </p:cNvSpPr>
          <p:nvPr/>
        </p:nvSpPr>
        <p:spPr bwMode="auto">
          <a:xfrm>
            <a:off x="2636808" y="3533954"/>
            <a:ext cx="379562" cy="400150"/>
          </a:xfrm>
          <a:custGeom>
            <a:avLst/>
            <a:gdLst>
              <a:gd name="T0" fmla="*/ 80 w 97"/>
              <a:gd name="T1" fmla="*/ 17 h 97"/>
              <a:gd name="T2" fmla="*/ 17 w 97"/>
              <a:gd name="T3" fmla="*/ 17 h 97"/>
              <a:gd name="T4" fmla="*/ 17 w 97"/>
              <a:gd name="T5" fmla="*/ 79 h 97"/>
              <a:gd name="T6" fmla="*/ 80 w 97"/>
              <a:gd name="T7" fmla="*/ 79 h 97"/>
              <a:gd name="T8" fmla="*/ 80 w 97"/>
              <a:gd name="T9" fmla="*/ 17 h 97"/>
              <a:gd name="T10" fmla="*/ 79 w 97"/>
              <a:gd name="T11" fmla="*/ 43 h 97"/>
              <a:gd name="T12" fmla="*/ 50 w 97"/>
              <a:gd name="T13" fmla="*/ 72 h 97"/>
              <a:gd name="T14" fmla="*/ 50 w 97"/>
              <a:gd name="T15" fmla="*/ 72 h 97"/>
              <a:gd name="T16" fmla="*/ 44 w 97"/>
              <a:gd name="T17" fmla="*/ 75 h 97"/>
              <a:gd name="T18" fmla="*/ 38 w 97"/>
              <a:gd name="T19" fmla="*/ 72 h 97"/>
              <a:gd name="T20" fmla="*/ 38 w 97"/>
              <a:gd name="T21" fmla="*/ 72 h 97"/>
              <a:gd name="T22" fmla="*/ 21 w 97"/>
              <a:gd name="T23" fmla="*/ 55 h 97"/>
              <a:gd name="T24" fmla="*/ 21 w 97"/>
              <a:gd name="T25" fmla="*/ 44 h 97"/>
              <a:gd name="T26" fmla="*/ 32 w 97"/>
              <a:gd name="T27" fmla="*/ 44 h 97"/>
              <a:gd name="T28" fmla="*/ 44 w 97"/>
              <a:gd name="T29" fmla="*/ 55 h 97"/>
              <a:gd name="T30" fmla="*/ 68 w 97"/>
              <a:gd name="T31" fmla="*/ 32 h 97"/>
              <a:gd name="T32" fmla="*/ 79 w 97"/>
              <a:gd name="T33" fmla="*/ 32 h 97"/>
              <a:gd name="T34" fmla="*/ 79 w 97"/>
              <a:gd name="T35" fmla="*/ 4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7" h="97">
                <a:moveTo>
                  <a:pt x="80" y="17"/>
                </a:moveTo>
                <a:cubicBezTo>
                  <a:pt x="62" y="0"/>
                  <a:pt x="34" y="0"/>
                  <a:pt x="17" y="17"/>
                </a:cubicBezTo>
                <a:cubicBezTo>
                  <a:pt x="0" y="34"/>
                  <a:pt x="0" y="62"/>
                  <a:pt x="17" y="79"/>
                </a:cubicBezTo>
                <a:cubicBezTo>
                  <a:pt x="34" y="97"/>
                  <a:pt x="62" y="97"/>
                  <a:pt x="80" y="79"/>
                </a:cubicBezTo>
                <a:cubicBezTo>
                  <a:pt x="97" y="62"/>
                  <a:pt x="97" y="34"/>
                  <a:pt x="80" y="17"/>
                </a:cubicBezTo>
                <a:close/>
                <a:moveTo>
                  <a:pt x="79" y="43"/>
                </a:move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48" y="74"/>
                  <a:pt x="46" y="75"/>
                  <a:pt x="44" y="75"/>
                </a:cubicBezTo>
                <a:cubicBezTo>
                  <a:pt x="42" y="75"/>
                  <a:pt x="40" y="74"/>
                  <a:pt x="38" y="72"/>
                </a:cubicBezTo>
                <a:cubicBezTo>
                  <a:pt x="38" y="72"/>
                  <a:pt x="38" y="72"/>
                  <a:pt x="38" y="72"/>
                </a:cubicBezTo>
                <a:cubicBezTo>
                  <a:pt x="21" y="55"/>
                  <a:pt x="21" y="55"/>
                  <a:pt x="21" y="55"/>
                </a:cubicBezTo>
                <a:cubicBezTo>
                  <a:pt x="18" y="52"/>
                  <a:pt x="18" y="47"/>
                  <a:pt x="21" y="44"/>
                </a:cubicBezTo>
                <a:cubicBezTo>
                  <a:pt x="24" y="41"/>
                  <a:pt x="29" y="41"/>
                  <a:pt x="32" y="44"/>
                </a:cubicBezTo>
                <a:cubicBezTo>
                  <a:pt x="44" y="55"/>
                  <a:pt x="44" y="55"/>
                  <a:pt x="44" y="55"/>
                </a:cubicBezTo>
                <a:cubicBezTo>
                  <a:pt x="68" y="32"/>
                  <a:pt x="68" y="32"/>
                  <a:pt x="68" y="32"/>
                </a:cubicBezTo>
                <a:cubicBezTo>
                  <a:pt x="71" y="29"/>
                  <a:pt x="76" y="29"/>
                  <a:pt x="79" y="32"/>
                </a:cubicBezTo>
                <a:cubicBezTo>
                  <a:pt x="82" y="35"/>
                  <a:pt x="82" y="40"/>
                  <a:pt x="79" y="43"/>
                </a:cubicBezTo>
                <a:close/>
              </a:path>
            </a:pathLst>
          </a:custGeom>
          <a:solidFill>
            <a:srgbClr val="E3394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39" name="Freeform 100"/>
          <p:cNvSpPr>
            <a:spLocks noEditPoints="1"/>
          </p:cNvSpPr>
          <p:nvPr/>
        </p:nvSpPr>
        <p:spPr bwMode="auto">
          <a:xfrm>
            <a:off x="2654062" y="4267200"/>
            <a:ext cx="379562" cy="400150"/>
          </a:xfrm>
          <a:custGeom>
            <a:avLst/>
            <a:gdLst>
              <a:gd name="T0" fmla="*/ 80 w 97"/>
              <a:gd name="T1" fmla="*/ 17 h 97"/>
              <a:gd name="T2" fmla="*/ 17 w 97"/>
              <a:gd name="T3" fmla="*/ 17 h 97"/>
              <a:gd name="T4" fmla="*/ 17 w 97"/>
              <a:gd name="T5" fmla="*/ 79 h 97"/>
              <a:gd name="T6" fmla="*/ 80 w 97"/>
              <a:gd name="T7" fmla="*/ 79 h 97"/>
              <a:gd name="T8" fmla="*/ 80 w 97"/>
              <a:gd name="T9" fmla="*/ 17 h 97"/>
              <a:gd name="T10" fmla="*/ 79 w 97"/>
              <a:gd name="T11" fmla="*/ 43 h 97"/>
              <a:gd name="T12" fmla="*/ 50 w 97"/>
              <a:gd name="T13" fmla="*/ 72 h 97"/>
              <a:gd name="T14" fmla="*/ 50 w 97"/>
              <a:gd name="T15" fmla="*/ 72 h 97"/>
              <a:gd name="T16" fmla="*/ 44 w 97"/>
              <a:gd name="T17" fmla="*/ 75 h 97"/>
              <a:gd name="T18" fmla="*/ 38 w 97"/>
              <a:gd name="T19" fmla="*/ 72 h 97"/>
              <a:gd name="T20" fmla="*/ 38 w 97"/>
              <a:gd name="T21" fmla="*/ 72 h 97"/>
              <a:gd name="T22" fmla="*/ 21 w 97"/>
              <a:gd name="T23" fmla="*/ 55 h 97"/>
              <a:gd name="T24" fmla="*/ 21 w 97"/>
              <a:gd name="T25" fmla="*/ 44 h 97"/>
              <a:gd name="T26" fmla="*/ 32 w 97"/>
              <a:gd name="T27" fmla="*/ 44 h 97"/>
              <a:gd name="T28" fmla="*/ 44 w 97"/>
              <a:gd name="T29" fmla="*/ 55 h 97"/>
              <a:gd name="T30" fmla="*/ 68 w 97"/>
              <a:gd name="T31" fmla="*/ 32 h 97"/>
              <a:gd name="T32" fmla="*/ 79 w 97"/>
              <a:gd name="T33" fmla="*/ 32 h 97"/>
              <a:gd name="T34" fmla="*/ 79 w 97"/>
              <a:gd name="T35" fmla="*/ 4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7" h="97">
                <a:moveTo>
                  <a:pt x="80" y="17"/>
                </a:moveTo>
                <a:cubicBezTo>
                  <a:pt x="62" y="0"/>
                  <a:pt x="34" y="0"/>
                  <a:pt x="17" y="17"/>
                </a:cubicBezTo>
                <a:cubicBezTo>
                  <a:pt x="0" y="34"/>
                  <a:pt x="0" y="62"/>
                  <a:pt x="17" y="79"/>
                </a:cubicBezTo>
                <a:cubicBezTo>
                  <a:pt x="34" y="97"/>
                  <a:pt x="62" y="97"/>
                  <a:pt x="80" y="79"/>
                </a:cubicBezTo>
                <a:cubicBezTo>
                  <a:pt x="97" y="62"/>
                  <a:pt x="97" y="34"/>
                  <a:pt x="80" y="17"/>
                </a:cubicBezTo>
                <a:close/>
                <a:moveTo>
                  <a:pt x="79" y="43"/>
                </a:move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48" y="74"/>
                  <a:pt x="46" y="75"/>
                  <a:pt x="44" y="75"/>
                </a:cubicBezTo>
                <a:cubicBezTo>
                  <a:pt x="42" y="75"/>
                  <a:pt x="40" y="74"/>
                  <a:pt x="38" y="72"/>
                </a:cubicBezTo>
                <a:cubicBezTo>
                  <a:pt x="38" y="72"/>
                  <a:pt x="38" y="72"/>
                  <a:pt x="38" y="72"/>
                </a:cubicBezTo>
                <a:cubicBezTo>
                  <a:pt x="21" y="55"/>
                  <a:pt x="21" y="55"/>
                  <a:pt x="21" y="55"/>
                </a:cubicBezTo>
                <a:cubicBezTo>
                  <a:pt x="18" y="52"/>
                  <a:pt x="18" y="47"/>
                  <a:pt x="21" y="44"/>
                </a:cubicBezTo>
                <a:cubicBezTo>
                  <a:pt x="24" y="41"/>
                  <a:pt x="29" y="41"/>
                  <a:pt x="32" y="44"/>
                </a:cubicBezTo>
                <a:cubicBezTo>
                  <a:pt x="44" y="55"/>
                  <a:pt x="44" y="55"/>
                  <a:pt x="44" y="55"/>
                </a:cubicBezTo>
                <a:cubicBezTo>
                  <a:pt x="68" y="32"/>
                  <a:pt x="68" y="32"/>
                  <a:pt x="68" y="32"/>
                </a:cubicBezTo>
                <a:cubicBezTo>
                  <a:pt x="71" y="29"/>
                  <a:pt x="76" y="29"/>
                  <a:pt x="79" y="32"/>
                </a:cubicBezTo>
                <a:cubicBezTo>
                  <a:pt x="82" y="35"/>
                  <a:pt x="82" y="40"/>
                  <a:pt x="79" y="43"/>
                </a:cubicBezTo>
                <a:close/>
              </a:path>
            </a:pathLst>
          </a:custGeom>
          <a:solidFill>
            <a:srgbClr val="E3394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  <p:sp>
        <p:nvSpPr>
          <p:cNvPr id="40" name="Freeform 100"/>
          <p:cNvSpPr>
            <a:spLocks noEditPoints="1"/>
          </p:cNvSpPr>
          <p:nvPr/>
        </p:nvSpPr>
        <p:spPr bwMode="auto">
          <a:xfrm>
            <a:off x="2636809" y="5034952"/>
            <a:ext cx="379562" cy="400150"/>
          </a:xfrm>
          <a:custGeom>
            <a:avLst/>
            <a:gdLst>
              <a:gd name="T0" fmla="*/ 80 w 97"/>
              <a:gd name="T1" fmla="*/ 17 h 97"/>
              <a:gd name="T2" fmla="*/ 17 w 97"/>
              <a:gd name="T3" fmla="*/ 17 h 97"/>
              <a:gd name="T4" fmla="*/ 17 w 97"/>
              <a:gd name="T5" fmla="*/ 79 h 97"/>
              <a:gd name="T6" fmla="*/ 80 w 97"/>
              <a:gd name="T7" fmla="*/ 79 h 97"/>
              <a:gd name="T8" fmla="*/ 80 w 97"/>
              <a:gd name="T9" fmla="*/ 17 h 97"/>
              <a:gd name="T10" fmla="*/ 79 w 97"/>
              <a:gd name="T11" fmla="*/ 43 h 97"/>
              <a:gd name="T12" fmla="*/ 50 w 97"/>
              <a:gd name="T13" fmla="*/ 72 h 97"/>
              <a:gd name="T14" fmla="*/ 50 w 97"/>
              <a:gd name="T15" fmla="*/ 72 h 97"/>
              <a:gd name="T16" fmla="*/ 44 w 97"/>
              <a:gd name="T17" fmla="*/ 75 h 97"/>
              <a:gd name="T18" fmla="*/ 38 w 97"/>
              <a:gd name="T19" fmla="*/ 72 h 97"/>
              <a:gd name="T20" fmla="*/ 38 w 97"/>
              <a:gd name="T21" fmla="*/ 72 h 97"/>
              <a:gd name="T22" fmla="*/ 21 w 97"/>
              <a:gd name="T23" fmla="*/ 55 h 97"/>
              <a:gd name="T24" fmla="*/ 21 w 97"/>
              <a:gd name="T25" fmla="*/ 44 h 97"/>
              <a:gd name="T26" fmla="*/ 32 w 97"/>
              <a:gd name="T27" fmla="*/ 44 h 97"/>
              <a:gd name="T28" fmla="*/ 44 w 97"/>
              <a:gd name="T29" fmla="*/ 55 h 97"/>
              <a:gd name="T30" fmla="*/ 68 w 97"/>
              <a:gd name="T31" fmla="*/ 32 h 97"/>
              <a:gd name="T32" fmla="*/ 79 w 97"/>
              <a:gd name="T33" fmla="*/ 32 h 97"/>
              <a:gd name="T34" fmla="*/ 79 w 97"/>
              <a:gd name="T35" fmla="*/ 43 h 9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</a:cxnLst>
            <a:rect l="0" t="0" r="r" b="b"/>
            <a:pathLst>
              <a:path w="97" h="97">
                <a:moveTo>
                  <a:pt x="80" y="17"/>
                </a:moveTo>
                <a:cubicBezTo>
                  <a:pt x="62" y="0"/>
                  <a:pt x="34" y="0"/>
                  <a:pt x="17" y="17"/>
                </a:cubicBezTo>
                <a:cubicBezTo>
                  <a:pt x="0" y="34"/>
                  <a:pt x="0" y="62"/>
                  <a:pt x="17" y="79"/>
                </a:cubicBezTo>
                <a:cubicBezTo>
                  <a:pt x="34" y="97"/>
                  <a:pt x="62" y="97"/>
                  <a:pt x="80" y="79"/>
                </a:cubicBezTo>
                <a:cubicBezTo>
                  <a:pt x="97" y="62"/>
                  <a:pt x="97" y="34"/>
                  <a:pt x="80" y="17"/>
                </a:cubicBezTo>
                <a:close/>
                <a:moveTo>
                  <a:pt x="79" y="43"/>
                </a:moveTo>
                <a:cubicBezTo>
                  <a:pt x="50" y="72"/>
                  <a:pt x="50" y="72"/>
                  <a:pt x="50" y="72"/>
                </a:cubicBezTo>
                <a:cubicBezTo>
                  <a:pt x="50" y="72"/>
                  <a:pt x="50" y="72"/>
                  <a:pt x="50" y="72"/>
                </a:cubicBezTo>
                <a:cubicBezTo>
                  <a:pt x="48" y="74"/>
                  <a:pt x="46" y="75"/>
                  <a:pt x="44" y="75"/>
                </a:cubicBezTo>
                <a:cubicBezTo>
                  <a:pt x="42" y="75"/>
                  <a:pt x="40" y="74"/>
                  <a:pt x="38" y="72"/>
                </a:cubicBezTo>
                <a:cubicBezTo>
                  <a:pt x="38" y="72"/>
                  <a:pt x="38" y="72"/>
                  <a:pt x="38" y="72"/>
                </a:cubicBezTo>
                <a:cubicBezTo>
                  <a:pt x="21" y="55"/>
                  <a:pt x="21" y="55"/>
                  <a:pt x="21" y="55"/>
                </a:cubicBezTo>
                <a:cubicBezTo>
                  <a:pt x="18" y="52"/>
                  <a:pt x="18" y="47"/>
                  <a:pt x="21" y="44"/>
                </a:cubicBezTo>
                <a:cubicBezTo>
                  <a:pt x="24" y="41"/>
                  <a:pt x="29" y="41"/>
                  <a:pt x="32" y="44"/>
                </a:cubicBezTo>
                <a:cubicBezTo>
                  <a:pt x="44" y="55"/>
                  <a:pt x="44" y="55"/>
                  <a:pt x="44" y="55"/>
                </a:cubicBezTo>
                <a:cubicBezTo>
                  <a:pt x="68" y="32"/>
                  <a:pt x="68" y="32"/>
                  <a:pt x="68" y="32"/>
                </a:cubicBezTo>
                <a:cubicBezTo>
                  <a:pt x="71" y="29"/>
                  <a:pt x="76" y="29"/>
                  <a:pt x="79" y="32"/>
                </a:cubicBezTo>
                <a:cubicBezTo>
                  <a:pt x="82" y="35"/>
                  <a:pt x="82" y="40"/>
                  <a:pt x="79" y="43"/>
                </a:cubicBezTo>
                <a:close/>
              </a:path>
            </a:pathLst>
          </a:custGeom>
          <a:solidFill>
            <a:srgbClr val="E3394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4"/>
          <p:cNvSpPr/>
          <p:nvPr/>
        </p:nvSpPr>
        <p:spPr>
          <a:xfrm>
            <a:off x="0" y="0"/>
            <a:ext cx="3183147" cy="6858000"/>
          </a:xfrm>
          <a:custGeom>
            <a:avLst/>
            <a:gdLst/>
            <a:ahLst/>
            <a:cxnLst/>
            <a:rect l="l" t="t" r="r" b="b"/>
            <a:pathLst>
              <a:path w="1293379" h="2709333">
                <a:moveTo>
                  <a:pt x="0" y="0"/>
                </a:moveTo>
                <a:lnTo>
                  <a:pt x="1293379" y="0"/>
                </a:lnTo>
                <a:lnTo>
                  <a:pt x="1293379" y="2709333"/>
                </a:lnTo>
                <a:lnTo>
                  <a:pt x="0" y="2709333"/>
                </a:lnTo>
                <a:close/>
              </a:path>
            </a:pathLst>
          </a:custGeom>
          <a:solidFill>
            <a:srgbClr val="FF0000"/>
          </a:solidFill>
        </p:spPr>
      </p:sp>
      <p:sp>
        <p:nvSpPr>
          <p:cNvPr id="3" name="TextBox 33"/>
          <p:cNvSpPr txBox="1"/>
          <p:nvPr/>
        </p:nvSpPr>
        <p:spPr>
          <a:xfrm>
            <a:off x="3493698" y="0"/>
            <a:ext cx="8027257" cy="61555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Программные продукты и интернет-ресурсы как социальные технологии в управлении китайскими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предприятиями</a:t>
            </a:r>
            <a:endParaRPr lang="en-US" sz="2000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3"/>
          <p:cNvSpPr txBox="1"/>
          <p:nvPr/>
        </p:nvSpPr>
        <p:spPr>
          <a:xfrm>
            <a:off x="4192438" y="1247955"/>
            <a:ext cx="7763773" cy="147732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Система управления персоналом (HRIS)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–это программное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обеспечение, которое позволяет осуществлять оптимизацию кадровых процессов, в частности: управление данными о сотрудниках компании, составлять отчетность и вести аналитику, осуществлять управление временем и посещаемостью, льготами и другое. Информационная система HRIS позволяет формировать данные необходимые для разработки эффективной кадровой стратегии китайского предприятия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reeform 4"/>
          <p:cNvSpPr/>
          <p:nvPr/>
        </p:nvSpPr>
        <p:spPr>
          <a:xfrm>
            <a:off x="1539759" y="1777041"/>
            <a:ext cx="2799327" cy="2760453"/>
          </a:xfrm>
          <a:prstGeom prst="ellipse">
            <a:avLst/>
          </a:prstGeom>
          <a:solidFill>
            <a:srgbClr val="FF0000"/>
          </a:solidFill>
        </p:spPr>
      </p:sp>
      <p:sp>
        <p:nvSpPr>
          <p:cNvPr id="7" name="Freeform 7"/>
          <p:cNvSpPr/>
          <p:nvPr/>
        </p:nvSpPr>
        <p:spPr>
          <a:xfrm>
            <a:off x="6405559" y="706300"/>
            <a:ext cx="5786441" cy="120968"/>
          </a:xfrm>
          <a:custGeom>
            <a:avLst/>
            <a:gdLst/>
            <a:ahLst/>
            <a:cxnLst/>
            <a:rect l="l" t="t" r="r" b="b"/>
            <a:pathLst>
              <a:path w="1247730" h="14187">
                <a:moveTo>
                  <a:pt x="0" y="0"/>
                </a:moveTo>
                <a:lnTo>
                  <a:pt x="1247730" y="0"/>
                </a:lnTo>
                <a:lnTo>
                  <a:pt x="1247730" y="14187"/>
                </a:lnTo>
                <a:lnTo>
                  <a:pt x="0" y="14187"/>
                </a:lnTo>
                <a:close/>
              </a:path>
            </a:pathLst>
          </a:custGeom>
          <a:solidFill>
            <a:srgbClr val="FF0000"/>
          </a:solidFill>
          <a:ln w="38100">
            <a:noFill/>
          </a:ln>
        </p:spPr>
      </p:sp>
      <p:pic>
        <p:nvPicPr>
          <p:cNvPr id="8" name="Picture 4" descr="C:\Users\Ольга\Desktop\09da5c82934228c42501539cf68c9f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83351" y="120769"/>
            <a:ext cx="694164" cy="471579"/>
          </a:xfrm>
          <a:prstGeom prst="rect">
            <a:avLst/>
          </a:prstGeom>
          <a:noFill/>
        </p:spPr>
      </p:pic>
      <p:sp>
        <p:nvSpPr>
          <p:cNvPr id="9" name="Freeform 7"/>
          <p:cNvSpPr/>
          <p:nvPr/>
        </p:nvSpPr>
        <p:spPr>
          <a:xfrm rot="16200000">
            <a:off x="1321004" y="2155441"/>
            <a:ext cx="4399472" cy="88590"/>
          </a:xfrm>
          <a:custGeom>
            <a:avLst/>
            <a:gdLst/>
            <a:ahLst/>
            <a:cxnLst/>
            <a:rect l="l" t="t" r="r" b="b"/>
            <a:pathLst>
              <a:path w="1247730" h="14187">
                <a:moveTo>
                  <a:pt x="0" y="0"/>
                </a:moveTo>
                <a:lnTo>
                  <a:pt x="1247730" y="0"/>
                </a:lnTo>
                <a:lnTo>
                  <a:pt x="1247730" y="14187"/>
                </a:lnTo>
                <a:lnTo>
                  <a:pt x="0" y="14187"/>
                </a:lnTo>
                <a:close/>
              </a:path>
            </a:pathLst>
          </a:custGeom>
          <a:solidFill>
            <a:srgbClr val="FF0000"/>
          </a:solidFill>
          <a:ln w="38100">
            <a:noFill/>
          </a:ln>
        </p:spPr>
      </p:sp>
      <p:pic>
        <p:nvPicPr>
          <p:cNvPr id="39938" name="Picture 2" descr="C:\Users\Ольга\Desktop\scale_1200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33909" y="1880559"/>
            <a:ext cx="2536166" cy="2527540"/>
          </a:xfrm>
          <a:prstGeom prst="ellipse">
            <a:avLst/>
          </a:prstGeom>
          <a:noFill/>
        </p:spPr>
      </p:pic>
      <p:sp>
        <p:nvSpPr>
          <p:cNvPr id="15" name="TextBox 33"/>
          <p:cNvSpPr txBox="1"/>
          <p:nvPr/>
        </p:nvSpPr>
        <p:spPr>
          <a:xfrm>
            <a:off x="4502987" y="3022121"/>
            <a:ext cx="7306573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Платформы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для поиска талантов представляют собой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интернет-платформы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для поиска талантов в Китае. Наиболее популярными являются: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Chinajob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Zhìlián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zhāopìn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ChinaHR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LaowaiCareer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Hirelala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solidFill>
                <a:srgbClr val="54B64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33"/>
          <p:cNvSpPr txBox="1"/>
          <p:nvPr/>
        </p:nvSpPr>
        <p:spPr>
          <a:xfrm>
            <a:off x="4206815" y="4123426"/>
            <a:ext cx="7594121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HR-аналитика на китайских предприятиях  позволяет: выявить потребности в обучении и развитии, а также оптимизировать оценку эффективности работы кадровой службы. Наиболее популярными программными продуктами в Китае для HR-аналитики являются: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Sogolytics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BambooHR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OrangeHRM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и другие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33"/>
          <p:cNvSpPr txBox="1"/>
          <p:nvPr/>
        </p:nvSpPr>
        <p:spPr>
          <a:xfrm>
            <a:off x="3666226" y="5451895"/>
            <a:ext cx="8298612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Технология анализа работы (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job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analysis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) в китайских компаниях позволяет создавать описания рабочих мест, необходимые для аттестации и найма сотрудников, а также проектирует систему мотивации и управления карьерой работников организации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0"/>
          <p:cNvSpPr txBox="1"/>
          <p:nvPr/>
        </p:nvSpPr>
        <p:spPr>
          <a:xfrm>
            <a:off x="155276" y="0"/>
            <a:ext cx="11179834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Корпоративная культура, компенсации и льготы на китайских предприятиях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b="1" u="none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10"/>
          <p:cNvSpPr txBox="1"/>
          <p:nvPr/>
        </p:nvSpPr>
        <p:spPr>
          <a:xfrm>
            <a:off x="155276" y="1690778"/>
            <a:ext cx="11757803" cy="110799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корпоративной культурой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основано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 принципах: целевой ориентации сотрудников через применение системы ценностей, обеспечение моральной поддержки, укрепление конкурентоспособности организации. В основе корпоративной культуры лежит национальная культура, которая включает традиционные китайские ценности: доброжелательность, вежливость, мудрость и другие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/>
          </a:p>
        </p:txBody>
      </p:sp>
      <p:sp>
        <p:nvSpPr>
          <p:cNvPr id="4" name="Freeform 7"/>
          <p:cNvSpPr/>
          <p:nvPr/>
        </p:nvSpPr>
        <p:spPr>
          <a:xfrm>
            <a:off x="8151962" y="2794958"/>
            <a:ext cx="4040038" cy="4063042"/>
          </a:xfrm>
          <a:custGeom>
            <a:avLst/>
            <a:gdLst/>
            <a:ahLst/>
            <a:cxnLst/>
            <a:rect l="l" t="t" r="r" b="b"/>
            <a:pathLst>
              <a:path w="6350000" h="6350000">
                <a:moveTo>
                  <a:pt x="0" y="3175000"/>
                </a:moveTo>
                <a:cubicBezTo>
                  <a:pt x="0" y="4928870"/>
                  <a:pt x="1421130" y="6350000"/>
                  <a:pt x="3175000" y="6350000"/>
                </a:cubicBezTo>
                <a:lnTo>
                  <a:pt x="6350000" y="6350000"/>
                </a:lnTo>
                <a:lnTo>
                  <a:pt x="6350000" y="3175000"/>
                </a:lnTo>
                <a:cubicBezTo>
                  <a:pt x="6350000" y="1421130"/>
                  <a:pt x="4928870" y="0"/>
                  <a:pt x="3175000" y="0"/>
                </a:cubicBezTo>
                <a:cubicBezTo>
                  <a:pt x="1421130" y="0"/>
                  <a:pt x="0" y="1421130"/>
                  <a:pt x="0" y="3175000"/>
                </a:cubicBezTo>
                <a:close/>
              </a:path>
            </a:pathLst>
          </a:custGeom>
          <a:solidFill>
            <a:srgbClr val="FF0000"/>
          </a:solidFill>
        </p:spPr>
      </p:sp>
      <p:sp>
        <p:nvSpPr>
          <p:cNvPr id="5" name="Freeform 4"/>
          <p:cNvSpPr/>
          <p:nvPr/>
        </p:nvSpPr>
        <p:spPr>
          <a:xfrm>
            <a:off x="0" y="3237062"/>
            <a:ext cx="10458220" cy="526919"/>
          </a:xfrm>
          <a:custGeom>
            <a:avLst/>
            <a:gdLst/>
            <a:ahLst/>
            <a:cxnLst/>
            <a:rect l="l" t="t" r="r" b="b"/>
            <a:pathLst>
              <a:path w="2754428" h="138777">
                <a:moveTo>
                  <a:pt x="0" y="0"/>
                </a:moveTo>
                <a:lnTo>
                  <a:pt x="2754428" y="0"/>
                </a:lnTo>
                <a:lnTo>
                  <a:pt x="2754428" y="138777"/>
                </a:lnTo>
                <a:lnTo>
                  <a:pt x="0" y="138777"/>
                </a:lnTo>
                <a:close/>
              </a:path>
            </a:pathLst>
          </a:custGeom>
          <a:solidFill>
            <a:srgbClr val="FF0000"/>
          </a:solidFill>
        </p:spPr>
      </p:sp>
      <p:sp>
        <p:nvSpPr>
          <p:cNvPr id="6" name="TextBox 10"/>
          <p:cNvSpPr txBox="1"/>
          <p:nvPr/>
        </p:nvSpPr>
        <p:spPr>
          <a:xfrm>
            <a:off x="242263" y="3974914"/>
            <a:ext cx="7901072" cy="249299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just"/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Управление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компенсациями и льготами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включает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в себя социальное страхование и компенсационные выплаты. Размер компенсации составляет не менее 30,0% от среднемесячной заработной платы и зависит от региона Китая. Выплаты компенсации осуществляются работодателем ежемесячно.</a:t>
            </a:r>
          </a:p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Управление льготами на китайских предприятиях  входит в компетенцию специалиста по компенсациям и льготам (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C&amp;B-менеджера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). Этот специалист осуществляет формирование социального пакета, обеспечивает сотрудников различными видами страхования, компенсацию занятий спортом, питания и проезда и другое.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1746" name="Picture 2" descr="C:\Users\Ольга\Desktop\411f7b1s-960.jpg"/>
          <p:cNvPicPr>
            <a:picLocks noChangeAspect="1" noChangeArrowheads="1"/>
          </p:cNvPicPr>
          <p:nvPr/>
        </p:nvPicPr>
        <p:blipFill>
          <a:blip r:embed="rId2"/>
          <a:srcRect l="34023" t="5118"/>
          <a:stretch>
            <a:fillRect/>
          </a:stretch>
        </p:blipFill>
        <p:spPr bwMode="auto">
          <a:xfrm>
            <a:off x="8213704" y="2863970"/>
            <a:ext cx="3978295" cy="3994030"/>
          </a:xfrm>
          <a:prstGeom prst="ellipse">
            <a:avLst/>
          </a:prstGeom>
          <a:noFill/>
        </p:spPr>
      </p:pic>
      <p:pic>
        <p:nvPicPr>
          <p:cNvPr id="9" name="Picture 4" descr="C:\Users\Ольга\Desktop\09da5c82934228c42501539cf68c9fec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83351" y="120769"/>
            <a:ext cx="694164" cy="4715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3"/>
          <p:cNvSpPr/>
          <p:nvPr/>
        </p:nvSpPr>
        <p:spPr>
          <a:xfrm>
            <a:off x="0" y="0"/>
            <a:ext cx="12192000" cy="5408762"/>
          </a:xfrm>
          <a:custGeom>
            <a:avLst/>
            <a:gdLst/>
            <a:ahLst/>
            <a:cxnLst/>
            <a:rect l="l" t="t" r="r" b="b"/>
            <a:pathLst>
              <a:path w="3555719" h="1535765">
                <a:moveTo>
                  <a:pt x="0" y="0"/>
                </a:moveTo>
                <a:lnTo>
                  <a:pt x="3555719" y="0"/>
                </a:lnTo>
                <a:lnTo>
                  <a:pt x="3555719" y="1535765"/>
                </a:lnTo>
                <a:lnTo>
                  <a:pt x="0" y="1535765"/>
                </a:lnTo>
                <a:close/>
              </a:path>
            </a:pathLst>
          </a:custGeom>
          <a:solidFill>
            <a:srgbClr val="DA1F28"/>
          </a:solidFill>
        </p:spPr>
      </p:sp>
      <p:sp>
        <p:nvSpPr>
          <p:cNvPr id="3" name="矩形 21"/>
          <p:cNvSpPr/>
          <p:nvPr/>
        </p:nvSpPr>
        <p:spPr>
          <a:xfrm>
            <a:off x="198408" y="0"/>
            <a:ext cx="1199359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Контроль и сотрудничество</a:t>
            </a:r>
            <a:r>
              <a:rPr lang="ru-RU" sz="3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в социальных технологиях управления китайскими предприятиями</a:t>
            </a:r>
            <a:r>
              <a:rPr lang="ru-RU" sz="2800" dirty="0" smtClean="0">
                <a:solidFill>
                  <a:schemeClr val="bg1"/>
                </a:solidFill>
              </a:rPr>
              <a:t> </a:t>
            </a:r>
            <a:endParaRPr lang="zh-CN" altLang="en-US" sz="2800" b="1" dirty="0">
              <a:solidFill>
                <a:schemeClr val="bg1"/>
              </a:solidFill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5F43594E-EA7A-4F97-BCA1-401A9417ED2B}"/>
              </a:ext>
            </a:extLst>
          </p:cNvPr>
          <p:cNvSpPr/>
          <p:nvPr/>
        </p:nvSpPr>
        <p:spPr>
          <a:xfrm>
            <a:off x="2147977" y="1243530"/>
            <a:ext cx="4071668" cy="706040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="" xmlns:a16="http://schemas.microsoft.com/office/drawing/2014/main" id="{5F43594E-EA7A-4F97-BCA1-401A9417ED2B}"/>
              </a:ext>
            </a:extLst>
          </p:cNvPr>
          <p:cNvSpPr/>
          <p:nvPr/>
        </p:nvSpPr>
        <p:spPr>
          <a:xfrm>
            <a:off x="6146860" y="1229793"/>
            <a:ext cx="3963299" cy="728403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="" xmlns:a16="http://schemas.microsoft.com/office/drawing/2014/main" id="{C28F29BA-918B-4A41-8A1A-B69D91D4149D}"/>
              </a:ext>
            </a:extLst>
          </p:cNvPr>
          <p:cNvSpPr/>
          <p:nvPr/>
        </p:nvSpPr>
        <p:spPr>
          <a:xfrm>
            <a:off x="672861" y="1932317"/>
            <a:ext cx="5477774" cy="2846717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C28F29BA-918B-4A41-8A1A-B69D91D4149D}"/>
              </a:ext>
            </a:extLst>
          </p:cNvPr>
          <p:cNvSpPr/>
          <p:nvPr/>
        </p:nvSpPr>
        <p:spPr>
          <a:xfrm>
            <a:off x="6116128" y="1920814"/>
            <a:ext cx="5702061" cy="2823713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>
            <a:extLst>
              <a:ext uri="{FF2B5EF4-FFF2-40B4-BE49-F238E27FC236}">
                <a16:creationId xmlns="" xmlns:a16="http://schemas.microsoft.com/office/drawing/2014/main" id="{70FF005F-61F2-49AE-8CB4-AF51E1A9F40C}"/>
              </a:ext>
            </a:extLst>
          </p:cNvPr>
          <p:cNvSpPr/>
          <p:nvPr/>
        </p:nvSpPr>
        <p:spPr>
          <a:xfrm>
            <a:off x="1453777" y="4743726"/>
            <a:ext cx="4670978" cy="214314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Прямоугольник 8">
            <a:extLst>
              <a:ext uri="{FF2B5EF4-FFF2-40B4-BE49-F238E27FC236}">
                <a16:creationId xmlns="" xmlns:a16="http://schemas.microsoft.com/office/drawing/2014/main" id="{70FF005F-61F2-49AE-8CB4-AF51E1A9F40C}"/>
              </a:ext>
            </a:extLst>
          </p:cNvPr>
          <p:cNvSpPr/>
          <p:nvPr/>
        </p:nvSpPr>
        <p:spPr>
          <a:xfrm>
            <a:off x="6107502" y="4740543"/>
            <a:ext cx="5115464" cy="21431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  <a:effectLst>
            <a:outerShdw blurRad="2413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>
            <a:extLst>
              <a:ext uri="{FF2B5EF4-FFF2-40B4-BE49-F238E27FC236}">
                <a16:creationId xmlns="" xmlns:a16="http://schemas.microsoft.com/office/drawing/2014/main" id="{F87BFE96-1958-4AA3-8AD5-2ECDD6036267}"/>
              </a:ext>
            </a:extLst>
          </p:cNvPr>
          <p:cNvSpPr txBox="1"/>
          <p:nvPr/>
        </p:nvSpPr>
        <p:spPr>
          <a:xfrm>
            <a:off x="2294626" y="1295288"/>
            <a:ext cx="35454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="" xmlns:a16="http://schemas.microsoft.com/office/drawing/2014/main" id="{F87BFE96-1958-4AA3-8AD5-2ECDD6036267}"/>
              </a:ext>
            </a:extLst>
          </p:cNvPr>
          <p:cNvSpPr txBox="1"/>
          <p:nvPr/>
        </p:nvSpPr>
        <p:spPr>
          <a:xfrm>
            <a:off x="6262779" y="1312541"/>
            <a:ext cx="358858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Сотрудничество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F87BFE96-1958-4AA3-8AD5-2ECDD6036267}"/>
              </a:ext>
            </a:extLst>
          </p:cNvPr>
          <p:cNvSpPr txBox="1"/>
          <p:nvPr/>
        </p:nvSpPr>
        <p:spPr>
          <a:xfrm>
            <a:off x="788462" y="2056307"/>
            <a:ext cx="5163764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/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Контроль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направлен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 обеспечение безопасности печатей компании, качества продукции и услуг,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оптимизации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автоматизации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различных функций организации.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="" xmlns:a16="http://schemas.microsoft.com/office/drawing/2014/main" id="{F87BFE96-1958-4AA3-8AD5-2ECDD6036267}"/>
              </a:ext>
            </a:extLst>
          </p:cNvPr>
          <p:cNvSpPr txBox="1"/>
          <p:nvPr/>
        </p:nvSpPr>
        <p:spPr>
          <a:xfrm>
            <a:off x="6098875" y="2062058"/>
            <a:ext cx="563305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Сотрудничество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проявляется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создании 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инновационно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-ориентированной корпоративной культуры. Эта культура поощряет инновации и позволяет пережить неудачи, является открытой, толерантной и располагает к сотрудничеству.</a:t>
            </a:r>
          </a:p>
          <a:p>
            <a:pPr algn="ctr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" name="Рисунок 15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91912" y="5520908"/>
            <a:ext cx="1273440" cy="116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3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94626" y="5555412"/>
            <a:ext cx="1380227" cy="11300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2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485652" y="5524230"/>
            <a:ext cx="1534247" cy="1333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3"/>
          <p:cNvSpPr/>
          <p:nvPr/>
        </p:nvSpPr>
        <p:spPr>
          <a:xfrm>
            <a:off x="0" y="1362974"/>
            <a:ext cx="12192000" cy="5495027"/>
          </a:xfrm>
          <a:custGeom>
            <a:avLst/>
            <a:gdLst/>
            <a:ahLst/>
            <a:cxnLst/>
            <a:rect l="l" t="t" r="r" b="b"/>
            <a:pathLst>
              <a:path w="3555719" h="1535765">
                <a:moveTo>
                  <a:pt x="0" y="0"/>
                </a:moveTo>
                <a:lnTo>
                  <a:pt x="3555719" y="0"/>
                </a:lnTo>
                <a:lnTo>
                  <a:pt x="3555719" y="1535765"/>
                </a:lnTo>
                <a:lnTo>
                  <a:pt x="0" y="1535765"/>
                </a:lnTo>
                <a:close/>
              </a:path>
            </a:pathLst>
          </a:custGeom>
          <a:solidFill>
            <a:srgbClr val="DA1F28"/>
          </a:solidFill>
        </p:spPr>
      </p:sp>
      <p:sp>
        <p:nvSpPr>
          <p:cNvPr id="3" name="TextBox 18"/>
          <p:cNvSpPr txBox="1"/>
          <p:nvPr/>
        </p:nvSpPr>
        <p:spPr>
          <a:xfrm>
            <a:off x="819509" y="173573"/>
            <a:ext cx="10386204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3200" b="1" dirty="0" err="1" smtClean="0">
                <a:latin typeface="Times New Roman" pitchFamily="18" charset="0"/>
                <a:cs typeface="Times New Roman" pitchFamily="18" charset="0"/>
              </a:rPr>
              <a:t>Цифровизация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 и интеллектуальные технологии в социальном управлении китайскими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предприятиями</a:t>
            </a:r>
            <a:endParaRPr lang="en-US" sz="3200" b="1" u="none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4" name="Прямая соединительная линия 3"/>
          <p:cNvCxnSpPr/>
          <p:nvPr/>
        </p:nvCxnSpPr>
        <p:spPr>
          <a:xfrm rot="5400000">
            <a:off x="-2411609" y="3421695"/>
            <a:ext cx="6857206" cy="15405"/>
          </a:xfrm>
          <a:prstGeom prst="line">
            <a:avLst/>
          </a:prstGeom>
          <a:ln w="762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Овал 5"/>
          <p:cNvSpPr/>
          <p:nvPr/>
        </p:nvSpPr>
        <p:spPr>
          <a:xfrm>
            <a:off x="638025" y="1570006"/>
            <a:ext cx="768081" cy="7359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33"/>
          <p:cNvSpPr txBox="1"/>
          <p:nvPr/>
        </p:nvSpPr>
        <p:spPr>
          <a:xfrm>
            <a:off x="1388852" y="1431986"/>
            <a:ext cx="10550105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Искусственный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интеллект (ИИ) в социальном управлении на китайских предприятиях предусматривает применение умных систем контроля (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видеонаблюдение, распознавание лиц, расшифровки голоса и другое). Информация полученная с этих систем записывается в базы больших данных в облачных хранилищах. Компьютерные программы на основе ИИ позволяют анализировать имеющиеся данные и регулировать поведение сотрудников организации. </a:t>
            </a:r>
          </a:p>
        </p:txBody>
      </p:sp>
      <p:sp>
        <p:nvSpPr>
          <p:cNvPr id="8" name="TextBox 33"/>
          <p:cNvSpPr txBox="1"/>
          <p:nvPr/>
        </p:nvSpPr>
        <p:spPr>
          <a:xfrm>
            <a:off x="1351471" y="2671314"/>
            <a:ext cx="10734137" cy="98488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Облачные 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вычисления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находят свое применение в китайских компаниях в направлении повышения производительности труда, обеспечения одновременной работы над проектом разных специалистов, автоматизация рабочего времени и посещаемости, формирования нового уровня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кибербезопасности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>
              <a:spcBef>
                <a:spcPct val="0"/>
              </a:spcBef>
            </a:pPr>
            <a:r>
              <a:rPr lang="ru-RU" sz="1600" b="1" dirty="0" smtClean="0"/>
              <a:t>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33"/>
          <p:cNvSpPr txBox="1"/>
          <p:nvPr/>
        </p:nvSpPr>
        <p:spPr>
          <a:xfrm>
            <a:off x="1285336" y="5126967"/>
            <a:ext cx="10670875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Интернет вещей (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IoT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) формирует технологию виртуальной реальности и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позволяет сократить затраты и время на подготовку персонала организации. Более того, большие данные и IoT-платформы позволяют рационально планировать процесс реализации проекта и эксплуатации оборудования на предприятиях, что важно для улучшения качества и повышения эффективности в традиционных отраслях промышленности Китая. </a:t>
            </a:r>
          </a:p>
          <a:p>
            <a:pPr algn="ctr">
              <a:spcBef>
                <a:spcPct val="0"/>
              </a:spcBef>
            </a:pP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33"/>
          <p:cNvSpPr txBox="1"/>
          <p:nvPr/>
        </p:nvSpPr>
        <p:spPr>
          <a:xfrm>
            <a:off x="1400355" y="3574212"/>
            <a:ext cx="10550105" cy="1231106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spcBef>
                <a:spcPct val="0"/>
              </a:spcBef>
            </a:pPr>
            <a:r>
              <a:rPr lang="ru-RU" sz="1600" b="1" dirty="0" smtClean="0"/>
              <a:t> </a:t>
            </a:r>
            <a:r>
              <a:rPr lang="ru-RU" sz="1600" b="1" dirty="0" err="1" smtClean="0">
                <a:latin typeface="Times New Roman" pitchFamily="18" charset="0"/>
                <a:cs typeface="Times New Roman" pitchFamily="18" charset="0"/>
              </a:rPr>
              <a:t>Блокчейн-технологии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социальном управлении китайскими компаниями позволяет создавать единую систему верификации навыков и компетенций сотрудников. Это положительно влияет на быстрый поиск работы сотрудникам с хорошей репутацией, экономию времени и финансовых ресурсов компаниям, занятым наймом сотрудников; оценку компетенции и профессионализма кадров</a:t>
            </a:r>
            <a:r>
              <a:rPr lang="ru-RU" sz="1600" b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Также </a:t>
            </a:r>
            <a:r>
              <a:rPr lang="ru-RU" sz="1600" dirty="0" err="1" smtClean="0">
                <a:latin typeface="Times New Roman" pitchFamily="18" charset="0"/>
                <a:cs typeface="Times New Roman" pitchFamily="18" charset="0"/>
              </a:rPr>
              <a:t>блокчкейн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–технологии позволяют китайским компаниям формировать документы об образовании, осуществлять поиск и привлечение талантливых работников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26523" y="3801373"/>
            <a:ext cx="768081" cy="7359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Овал 12"/>
          <p:cNvSpPr/>
          <p:nvPr/>
        </p:nvSpPr>
        <p:spPr>
          <a:xfrm>
            <a:off x="609271" y="5086707"/>
            <a:ext cx="768081" cy="7359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652403" y="2662687"/>
            <a:ext cx="768081" cy="73593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5" name="Google Shape;900;p48"/>
          <p:cNvGrpSpPr/>
          <p:nvPr/>
        </p:nvGrpSpPr>
        <p:grpSpPr>
          <a:xfrm>
            <a:off x="741871" y="1708030"/>
            <a:ext cx="560717" cy="569344"/>
            <a:chOff x="2583325" y="2972875"/>
            <a:chExt cx="462850" cy="445750"/>
          </a:xfrm>
          <a:solidFill>
            <a:srgbClr val="DA1F28"/>
          </a:solidFill>
        </p:grpSpPr>
        <p:sp>
          <p:nvSpPr>
            <p:cNvPr id="16" name="Google Shape;901;p48"/>
            <p:cNvSpPr/>
            <p:nvPr/>
          </p:nvSpPr>
          <p:spPr>
            <a:xfrm>
              <a:off x="2701775" y="3323350"/>
              <a:ext cx="225950" cy="95275"/>
            </a:xfrm>
            <a:custGeom>
              <a:avLst/>
              <a:gdLst/>
              <a:ahLst/>
              <a:cxnLst/>
              <a:rect l="l" t="t" r="r" b="b"/>
              <a:pathLst>
                <a:path w="9038" h="3811" extrusionOk="0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902;p48"/>
            <p:cNvSpPr/>
            <p:nvPr/>
          </p:nvSpPr>
          <p:spPr>
            <a:xfrm>
              <a:off x="2583325" y="2972875"/>
              <a:ext cx="462850" cy="337075"/>
            </a:xfrm>
            <a:custGeom>
              <a:avLst/>
              <a:gdLst/>
              <a:ahLst/>
              <a:cxnLst/>
              <a:rect l="l" t="t" r="r" b="b"/>
              <a:pathLst>
                <a:path w="18514" h="13483" extrusionOk="0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pic>
        <p:nvPicPr>
          <p:cNvPr id="18" name="Picture 4" descr="C:\Users\Ольга\Desktop\09da5c82934228c42501539cf68c9f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83351" y="120769"/>
            <a:ext cx="694164" cy="471579"/>
          </a:xfrm>
          <a:prstGeom prst="rect">
            <a:avLst/>
          </a:prstGeom>
          <a:noFill/>
        </p:spPr>
      </p:pic>
      <p:grpSp>
        <p:nvGrpSpPr>
          <p:cNvPr id="19" name="Google Shape;799;p48"/>
          <p:cNvGrpSpPr/>
          <p:nvPr/>
        </p:nvGrpSpPr>
        <p:grpSpPr>
          <a:xfrm>
            <a:off x="663420" y="5158595"/>
            <a:ext cx="682301" cy="604941"/>
            <a:chOff x="6660750" y="298550"/>
            <a:chExt cx="396900" cy="396300"/>
          </a:xfrm>
          <a:solidFill>
            <a:srgbClr val="DA1F28"/>
          </a:solidFill>
        </p:grpSpPr>
        <p:sp>
          <p:nvSpPr>
            <p:cNvPr id="20" name="Google Shape;800;p48"/>
            <p:cNvSpPr/>
            <p:nvPr/>
          </p:nvSpPr>
          <p:spPr>
            <a:xfrm>
              <a:off x="6660750" y="298550"/>
              <a:ext cx="396900" cy="396300"/>
            </a:xfrm>
            <a:custGeom>
              <a:avLst/>
              <a:gdLst/>
              <a:ahLst/>
              <a:cxnLst/>
              <a:rect l="l" t="t" r="r" b="b"/>
              <a:pathLst>
                <a:path w="15876" h="15852" extrusionOk="0">
                  <a:moveTo>
                    <a:pt x="8304" y="978"/>
                  </a:moveTo>
                  <a:lnTo>
                    <a:pt x="8646" y="1002"/>
                  </a:lnTo>
                  <a:lnTo>
                    <a:pt x="8988" y="1051"/>
                  </a:lnTo>
                  <a:lnTo>
                    <a:pt x="9330" y="1100"/>
                  </a:lnTo>
                  <a:lnTo>
                    <a:pt x="9672" y="1198"/>
                  </a:lnTo>
                  <a:lnTo>
                    <a:pt x="10014" y="1271"/>
                  </a:lnTo>
                  <a:lnTo>
                    <a:pt x="10332" y="1393"/>
                  </a:lnTo>
                  <a:lnTo>
                    <a:pt x="10649" y="1515"/>
                  </a:lnTo>
                  <a:lnTo>
                    <a:pt x="10942" y="1662"/>
                  </a:lnTo>
                  <a:lnTo>
                    <a:pt x="11260" y="1808"/>
                  </a:lnTo>
                  <a:lnTo>
                    <a:pt x="11553" y="1979"/>
                  </a:lnTo>
                  <a:lnTo>
                    <a:pt x="11821" y="2150"/>
                  </a:lnTo>
                  <a:lnTo>
                    <a:pt x="12090" y="2346"/>
                  </a:lnTo>
                  <a:lnTo>
                    <a:pt x="12359" y="2565"/>
                  </a:lnTo>
                  <a:lnTo>
                    <a:pt x="12603" y="2785"/>
                  </a:lnTo>
                  <a:lnTo>
                    <a:pt x="12847" y="3005"/>
                  </a:lnTo>
                  <a:lnTo>
                    <a:pt x="13091" y="3249"/>
                  </a:lnTo>
                  <a:lnTo>
                    <a:pt x="13311" y="3493"/>
                  </a:lnTo>
                  <a:lnTo>
                    <a:pt x="13507" y="3762"/>
                  </a:lnTo>
                  <a:lnTo>
                    <a:pt x="13702" y="4031"/>
                  </a:lnTo>
                  <a:lnTo>
                    <a:pt x="13897" y="4324"/>
                  </a:lnTo>
                  <a:lnTo>
                    <a:pt x="14044" y="4617"/>
                  </a:lnTo>
                  <a:lnTo>
                    <a:pt x="14215" y="4910"/>
                  </a:lnTo>
                  <a:lnTo>
                    <a:pt x="14337" y="5227"/>
                  </a:lnTo>
                  <a:lnTo>
                    <a:pt x="14483" y="5545"/>
                  </a:lnTo>
                  <a:lnTo>
                    <a:pt x="14581" y="5862"/>
                  </a:lnTo>
                  <a:lnTo>
                    <a:pt x="14679" y="6180"/>
                  </a:lnTo>
                  <a:lnTo>
                    <a:pt x="14752" y="6522"/>
                  </a:lnTo>
                  <a:lnTo>
                    <a:pt x="14825" y="6864"/>
                  </a:lnTo>
                  <a:lnTo>
                    <a:pt x="14850" y="7206"/>
                  </a:lnTo>
                  <a:lnTo>
                    <a:pt x="14899" y="7572"/>
                  </a:lnTo>
                  <a:lnTo>
                    <a:pt x="14899" y="7938"/>
                  </a:lnTo>
                  <a:lnTo>
                    <a:pt x="14899" y="8280"/>
                  </a:lnTo>
                  <a:lnTo>
                    <a:pt x="14850" y="8647"/>
                  </a:lnTo>
                  <a:lnTo>
                    <a:pt x="14825" y="8989"/>
                  </a:lnTo>
                  <a:lnTo>
                    <a:pt x="14752" y="9331"/>
                  </a:lnTo>
                  <a:lnTo>
                    <a:pt x="14679" y="9672"/>
                  </a:lnTo>
                  <a:lnTo>
                    <a:pt x="14581" y="9990"/>
                  </a:lnTo>
                  <a:lnTo>
                    <a:pt x="14483" y="10307"/>
                  </a:lnTo>
                  <a:lnTo>
                    <a:pt x="14337" y="10625"/>
                  </a:lnTo>
                  <a:lnTo>
                    <a:pt x="14215" y="10942"/>
                  </a:lnTo>
                  <a:lnTo>
                    <a:pt x="14044" y="11236"/>
                  </a:lnTo>
                  <a:lnTo>
                    <a:pt x="13897" y="11529"/>
                  </a:lnTo>
                  <a:lnTo>
                    <a:pt x="13702" y="11822"/>
                  </a:lnTo>
                  <a:lnTo>
                    <a:pt x="13507" y="12090"/>
                  </a:lnTo>
                  <a:lnTo>
                    <a:pt x="13311" y="12359"/>
                  </a:lnTo>
                  <a:lnTo>
                    <a:pt x="13091" y="12603"/>
                  </a:lnTo>
                  <a:lnTo>
                    <a:pt x="12847" y="12847"/>
                  </a:lnTo>
                  <a:lnTo>
                    <a:pt x="12603" y="13067"/>
                  </a:lnTo>
                  <a:lnTo>
                    <a:pt x="12359" y="13287"/>
                  </a:lnTo>
                  <a:lnTo>
                    <a:pt x="12090" y="13507"/>
                  </a:lnTo>
                  <a:lnTo>
                    <a:pt x="11821" y="13702"/>
                  </a:lnTo>
                  <a:lnTo>
                    <a:pt x="11553" y="13873"/>
                  </a:lnTo>
                  <a:lnTo>
                    <a:pt x="11260" y="14044"/>
                  </a:lnTo>
                  <a:lnTo>
                    <a:pt x="10942" y="14191"/>
                  </a:lnTo>
                  <a:lnTo>
                    <a:pt x="10649" y="14337"/>
                  </a:lnTo>
                  <a:lnTo>
                    <a:pt x="10332" y="14459"/>
                  </a:lnTo>
                  <a:lnTo>
                    <a:pt x="10014" y="14581"/>
                  </a:lnTo>
                  <a:lnTo>
                    <a:pt x="9672" y="14655"/>
                  </a:lnTo>
                  <a:lnTo>
                    <a:pt x="9330" y="14752"/>
                  </a:lnTo>
                  <a:lnTo>
                    <a:pt x="8988" y="14801"/>
                  </a:lnTo>
                  <a:lnTo>
                    <a:pt x="8646" y="14850"/>
                  </a:lnTo>
                  <a:lnTo>
                    <a:pt x="8304" y="14875"/>
                  </a:lnTo>
                  <a:lnTo>
                    <a:pt x="7572" y="14875"/>
                  </a:lnTo>
                  <a:lnTo>
                    <a:pt x="7230" y="14850"/>
                  </a:lnTo>
                  <a:lnTo>
                    <a:pt x="6888" y="14801"/>
                  </a:lnTo>
                  <a:lnTo>
                    <a:pt x="6546" y="14752"/>
                  </a:lnTo>
                  <a:lnTo>
                    <a:pt x="6204" y="14655"/>
                  </a:lnTo>
                  <a:lnTo>
                    <a:pt x="5862" y="14581"/>
                  </a:lnTo>
                  <a:lnTo>
                    <a:pt x="5545" y="14459"/>
                  </a:lnTo>
                  <a:lnTo>
                    <a:pt x="5227" y="14337"/>
                  </a:lnTo>
                  <a:lnTo>
                    <a:pt x="4934" y="14191"/>
                  </a:lnTo>
                  <a:lnTo>
                    <a:pt x="4617" y="14044"/>
                  </a:lnTo>
                  <a:lnTo>
                    <a:pt x="4324" y="13873"/>
                  </a:lnTo>
                  <a:lnTo>
                    <a:pt x="4055" y="13702"/>
                  </a:lnTo>
                  <a:lnTo>
                    <a:pt x="3786" y="13507"/>
                  </a:lnTo>
                  <a:lnTo>
                    <a:pt x="3518" y="13287"/>
                  </a:lnTo>
                  <a:lnTo>
                    <a:pt x="3273" y="13067"/>
                  </a:lnTo>
                  <a:lnTo>
                    <a:pt x="3029" y="12847"/>
                  </a:lnTo>
                  <a:lnTo>
                    <a:pt x="2785" y="12603"/>
                  </a:lnTo>
                  <a:lnTo>
                    <a:pt x="2565" y="12359"/>
                  </a:lnTo>
                  <a:lnTo>
                    <a:pt x="2370" y="12090"/>
                  </a:lnTo>
                  <a:lnTo>
                    <a:pt x="2174" y="11822"/>
                  </a:lnTo>
                  <a:lnTo>
                    <a:pt x="1979" y="11529"/>
                  </a:lnTo>
                  <a:lnTo>
                    <a:pt x="1832" y="11236"/>
                  </a:lnTo>
                  <a:lnTo>
                    <a:pt x="1661" y="10942"/>
                  </a:lnTo>
                  <a:lnTo>
                    <a:pt x="1539" y="10625"/>
                  </a:lnTo>
                  <a:lnTo>
                    <a:pt x="1393" y="10307"/>
                  </a:lnTo>
                  <a:lnTo>
                    <a:pt x="1295" y="9990"/>
                  </a:lnTo>
                  <a:lnTo>
                    <a:pt x="1197" y="9672"/>
                  </a:lnTo>
                  <a:lnTo>
                    <a:pt x="1124" y="9331"/>
                  </a:lnTo>
                  <a:lnTo>
                    <a:pt x="1051" y="8989"/>
                  </a:lnTo>
                  <a:lnTo>
                    <a:pt x="1026" y="8647"/>
                  </a:lnTo>
                  <a:lnTo>
                    <a:pt x="978" y="8280"/>
                  </a:lnTo>
                  <a:lnTo>
                    <a:pt x="978" y="7938"/>
                  </a:lnTo>
                  <a:lnTo>
                    <a:pt x="978" y="7572"/>
                  </a:lnTo>
                  <a:lnTo>
                    <a:pt x="1026" y="7206"/>
                  </a:lnTo>
                  <a:lnTo>
                    <a:pt x="1051" y="6864"/>
                  </a:lnTo>
                  <a:lnTo>
                    <a:pt x="1124" y="6522"/>
                  </a:lnTo>
                  <a:lnTo>
                    <a:pt x="1197" y="6180"/>
                  </a:lnTo>
                  <a:lnTo>
                    <a:pt x="1295" y="5862"/>
                  </a:lnTo>
                  <a:lnTo>
                    <a:pt x="1393" y="5545"/>
                  </a:lnTo>
                  <a:lnTo>
                    <a:pt x="1539" y="5227"/>
                  </a:lnTo>
                  <a:lnTo>
                    <a:pt x="1661" y="4910"/>
                  </a:lnTo>
                  <a:lnTo>
                    <a:pt x="1832" y="4617"/>
                  </a:lnTo>
                  <a:lnTo>
                    <a:pt x="1979" y="4324"/>
                  </a:lnTo>
                  <a:lnTo>
                    <a:pt x="2174" y="4031"/>
                  </a:lnTo>
                  <a:lnTo>
                    <a:pt x="2370" y="3762"/>
                  </a:lnTo>
                  <a:lnTo>
                    <a:pt x="2565" y="3493"/>
                  </a:lnTo>
                  <a:lnTo>
                    <a:pt x="2785" y="3249"/>
                  </a:lnTo>
                  <a:lnTo>
                    <a:pt x="3029" y="3005"/>
                  </a:lnTo>
                  <a:lnTo>
                    <a:pt x="3273" y="2785"/>
                  </a:lnTo>
                  <a:lnTo>
                    <a:pt x="3518" y="2565"/>
                  </a:lnTo>
                  <a:lnTo>
                    <a:pt x="3786" y="2346"/>
                  </a:lnTo>
                  <a:lnTo>
                    <a:pt x="4055" y="2150"/>
                  </a:lnTo>
                  <a:lnTo>
                    <a:pt x="4324" y="1979"/>
                  </a:lnTo>
                  <a:lnTo>
                    <a:pt x="4617" y="1808"/>
                  </a:lnTo>
                  <a:lnTo>
                    <a:pt x="4934" y="1662"/>
                  </a:lnTo>
                  <a:lnTo>
                    <a:pt x="5227" y="1515"/>
                  </a:lnTo>
                  <a:lnTo>
                    <a:pt x="5545" y="1393"/>
                  </a:lnTo>
                  <a:lnTo>
                    <a:pt x="5862" y="1271"/>
                  </a:lnTo>
                  <a:lnTo>
                    <a:pt x="6204" y="1198"/>
                  </a:lnTo>
                  <a:lnTo>
                    <a:pt x="6546" y="1100"/>
                  </a:lnTo>
                  <a:lnTo>
                    <a:pt x="6888" y="1051"/>
                  </a:lnTo>
                  <a:lnTo>
                    <a:pt x="7230" y="1002"/>
                  </a:lnTo>
                  <a:lnTo>
                    <a:pt x="7572" y="978"/>
                  </a:lnTo>
                  <a:close/>
                  <a:moveTo>
                    <a:pt x="7523" y="1"/>
                  </a:moveTo>
                  <a:lnTo>
                    <a:pt x="7132" y="25"/>
                  </a:lnTo>
                  <a:lnTo>
                    <a:pt x="6741" y="74"/>
                  </a:lnTo>
                  <a:lnTo>
                    <a:pt x="6351" y="147"/>
                  </a:lnTo>
                  <a:lnTo>
                    <a:pt x="5960" y="245"/>
                  </a:lnTo>
                  <a:lnTo>
                    <a:pt x="5569" y="343"/>
                  </a:lnTo>
                  <a:lnTo>
                    <a:pt x="5203" y="465"/>
                  </a:lnTo>
                  <a:lnTo>
                    <a:pt x="4861" y="611"/>
                  </a:lnTo>
                  <a:lnTo>
                    <a:pt x="4494" y="782"/>
                  </a:lnTo>
                  <a:lnTo>
                    <a:pt x="4153" y="953"/>
                  </a:lnTo>
                  <a:lnTo>
                    <a:pt x="3835" y="1149"/>
                  </a:lnTo>
                  <a:lnTo>
                    <a:pt x="3493" y="1344"/>
                  </a:lnTo>
                  <a:lnTo>
                    <a:pt x="3200" y="1564"/>
                  </a:lnTo>
                  <a:lnTo>
                    <a:pt x="2883" y="1808"/>
                  </a:lnTo>
                  <a:lnTo>
                    <a:pt x="2614" y="2052"/>
                  </a:lnTo>
                  <a:lnTo>
                    <a:pt x="2321" y="2321"/>
                  </a:lnTo>
                  <a:lnTo>
                    <a:pt x="2077" y="2590"/>
                  </a:lnTo>
                  <a:lnTo>
                    <a:pt x="1808" y="2883"/>
                  </a:lnTo>
                  <a:lnTo>
                    <a:pt x="1588" y="3176"/>
                  </a:lnTo>
                  <a:lnTo>
                    <a:pt x="1368" y="3493"/>
                  </a:lnTo>
                  <a:lnTo>
                    <a:pt x="1149" y="3811"/>
                  </a:lnTo>
                  <a:lnTo>
                    <a:pt x="953" y="4153"/>
                  </a:lnTo>
                  <a:lnTo>
                    <a:pt x="782" y="4495"/>
                  </a:lnTo>
                  <a:lnTo>
                    <a:pt x="636" y="4837"/>
                  </a:lnTo>
                  <a:lnTo>
                    <a:pt x="489" y="5203"/>
                  </a:lnTo>
                  <a:lnTo>
                    <a:pt x="367" y="5569"/>
                  </a:lnTo>
                  <a:lnTo>
                    <a:pt x="245" y="5936"/>
                  </a:lnTo>
                  <a:lnTo>
                    <a:pt x="172" y="6326"/>
                  </a:lnTo>
                  <a:lnTo>
                    <a:pt x="98" y="6717"/>
                  </a:lnTo>
                  <a:lnTo>
                    <a:pt x="49" y="7108"/>
                  </a:lnTo>
                  <a:lnTo>
                    <a:pt x="25" y="7523"/>
                  </a:lnTo>
                  <a:lnTo>
                    <a:pt x="1" y="7938"/>
                  </a:lnTo>
                  <a:lnTo>
                    <a:pt x="25" y="8329"/>
                  </a:lnTo>
                  <a:lnTo>
                    <a:pt x="49" y="8744"/>
                  </a:lnTo>
                  <a:lnTo>
                    <a:pt x="98" y="9135"/>
                  </a:lnTo>
                  <a:lnTo>
                    <a:pt x="172" y="9526"/>
                  </a:lnTo>
                  <a:lnTo>
                    <a:pt x="245" y="9917"/>
                  </a:lnTo>
                  <a:lnTo>
                    <a:pt x="367" y="10283"/>
                  </a:lnTo>
                  <a:lnTo>
                    <a:pt x="489" y="10649"/>
                  </a:lnTo>
                  <a:lnTo>
                    <a:pt x="636" y="11016"/>
                  </a:lnTo>
                  <a:lnTo>
                    <a:pt x="782" y="11358"/>
                  </a:lnTo>
                  <a:lnTo>
                    <a:pt x="953" y="11700"/>
                  </a:lnTo>
                  <a:lnTo>
                    <a:pt x="1149" y="12041"/>
                  </a:lnTo>
                  <a:lnTo>
                    <a:pt x="1368" y="12359"/>
                  </a:lnTo>
                  <a:lnTo>
                    <a:pt x="1588" y="12676"/>
                  </a:lnTo>
                  <a:lnTo>
                    <a:pt x="1808" y="12970"/>
                  </a:lnTo>
                  <a:lnTo>
                    <a:pt x="2077" y="13263"/>
                  </a:lnTo>
                  <a:lnTo>
                    <a:pt x="2321" y="13531"/>
                  </a:lnTo>
                  <a:lnTo>
                    <a:pt x="2614" y="13800"/>
                  </a:lnTo>
                  <a:lnTo>
                    <a:pt x="2883" y="14044"/>
                  </a:lnTo>
                  <a:lnTo>
                    <a:pt x="3200" y="14288"/>
                  </a:lnTo>
                  <a:lnTo>
                    <a:pt x="3493" y="14508"/>
                  </a:lnTo>
                  <a:lnTo>
                    <a:pt x="3835" y="14704"/>
                  </a:lnTo>
                  <a:lnTo>
                    <a:pt x="4153" y="14899"/>
                  </a:lnTo>
                  <a:lnTo>
                    <a:pt x="4494" y="15070"/>
                  </a:lnTo>
                  <a:lnTo>
                    <a:pt x="4861" y="15241"/>
                  </a:lnTo>
                  <a:lnTo>
                    <a:pt x="5203" y="15387"/>
                  </a:lnTo>
                  <a:lnTo>
                    <a:pt x="5569" y="15510"/>
                  </a:lnTo>
                  <a:lnTo>
                    <a:pt x="5960" y="15607"/>
                  </a:lnTo>
                  <a:lnTo>
                    <a:pt x="6351" y="15705"/>
                  </a:lnTo>
                  <a:lnTo>
                    <a:pt x="6741" y="15778"/>
                  </a:lnTo>
                  <a:lnTo>
                    <a:pt x="7132" y="15827"/>
                  </a:lnTo>
                  <a:lnTo>
                    <a:pt x="7523" y="15851"/>
                  </a:lnTo>
                  <a:lnTo>
                    <a:pt x="8353" y="15851"/>
                  </a:lnTo>
                  <a:lnTo>
                    <a:pt x="8744" y="15827"/>
                  </a:lnTo>
                  <a:lnTo>
                    <a:pt x="9135" y="15778"/>
                  </a:lnTo>
                  <a:lnTo>
                    <a:pt x="9526" y="15705"/>
                  </a:lnTo>
                  <a:lnTo>
                    <a:pt x="9916" y="15607"/>
                  </a:lnTo>
                  <a:lnTo>
                    <a:pt x="10307" y="15510"/>
                  </a:lnTo>
                  <a:lnTo>
                    <a:pt x="10673" y="15387"/>
                  </a:lnTo>
                  <a:lnTo>
                    <a:pt x="11015" y="15241"/>
                  </a:lnTo>
                  <a:lnTo>
                    <a:pt x="11382" y="15070"/>
                  </a:lnTo>
                  <a:lnTo>
                    <a:pt x="11724" y="14899"/>
                  </a:lnTo>
                  <a:lnTo>
                    <a:pt x="12041" y="14704"/>
                  </a:lnTo>
                  <a:lnTo>
                    <a:pt x="12383" y="14508"/>
                  </a:lnTo>
                  <a:lnTo>
                    <a:pt x="12676" y="14288"/>
                  </a:lnTo>
                  <a:lnTo>
                    <a:pt x="12994" y="14044"/>
                  </a:lnTo>
                  <a:lnTo>
                    <a:pt x="13262" y="13800"/>
                  </a:lnTo>
                  <a:lnTo>
                    <a:pt x="13555" y="13531"/>
                  </a:lnTo>
                  <a:lnTo>
                    <a:pt x="13800" y="13263"/>
                  </a:lnTo>
                  <a:lnTo>
                    <a:pt x="14068" y="12970"/>
                  </a:lnTo>
                  <a:lnTo>
                    <a:pt x="14288" y="12676"/>
                  </a:lnTo>
                  <a:lnTo>
                    <a:pt x="14508" y="12359"/>
                  </a:lnTo>
                  <a:lnTo>
                    <a:pt x="14728" y="12041"/>
                  </a:lnTo>
                  <a:lnTo>
                    <a:pt x="14923" y="11700"/>
                  </a:lnTo>
                  <a:lnTo>
                    <a:pt x="15094" y="11358"/>
                  </a:lnTo>
                  <a:lnTo>
                    <a:pt x="15241" y="11016"/>
                  </a:lnTo>
                  <a:lnTo>
                    <a:pt x="15387" y="10649"/>
                  </a:lnTo>
                  <a:lnTo>
                    <a:pt x="15509" y="10283"/>
                  </a:lnTo>
                  <a:lnTo>
                    <a:pt x="15631" y="9917"/>
                  </a:lnTo>
                  <a:lnTo>
                    <a:pt x="15705" y="9526"/>
                  </a:lnTo>
                  <a:lnTo>
                    <a:pt x="15778" y="9135"/>
                  </a:lnTo>
                  <a:lnTo>
                    <a:pt x="15827" y="8744"/>
                  </a:lnTo>
                  <a:lnTo>
                    <a:pt x="15851" y="8329"/>
                  </a:lnTo>
                  <a:lnTo>
                    <a:pt x="15876" y="7938"/>
                  </a:lnTo>
                  <a:lnTo>
                    <a:pt x="15851" y="7523"/>
                  </a:lnTo>
                  <a:lnTo>
                    <a:pt x="15827" y="7108"/>
                  </a:lnTo>
                  <a:lnTo>
                    <a:pt x="15778" y="6717"/>
                  </a:lnTo>
                  <a:lnTo>
                    <a:pt x="15705" y="6326"/>
                  </a:lnTo>
                  <a:lnTo>
                    <a:pt x="15631" y="5936"/>
                  </a:lnTo>
                  <a:lnTo>
                    <a:pt x="15509" y="5569"/>
                  </a:lnTo>
                  <a:lnTo>
                    <a:pt x="15387" y="5203"/>
                  </a:lnTo>
                  <a:lnTo>
                    <a:pt x="15241" y="4837"/>
                  </a:lnTo>
                  <a:lnTo>
                    <a:pt x="15094" y="4495"/>
                  </a:lnTo>
                  <a:lnTo>
                    <a:pt x="14923" y="4153"/>
                  </a:lnTo>
                  <a:lnTo>
                    <a:pt x="14728" y="3811"/>
                  </a:lnTo>
                  <a:lnTo>
                    <a:pt x="14508" y="3493"/>
                  </a:lnTo>
                  <a:lnTo>
                    <a:pt x="14288" y="3176"/>
                  </a:lnTo>
                  <a:lnTo>
                    <a:pt x="14068" y="2883"/>
                  </a:lnTo>
                  <a:lnTo>
                    <a:pt x="13800" y="2590"/>
                  </a:lnTo>
                  <a:lnTo>
                    <a:pt x="13555" y="2321"/>
                  </a:lnTo>
                  <a:lnTo>
                    <a:pt x="13262" y="2052"/>
                  </a:lnTo>
                  <a:lnTo>
                    <a:pt x="12994" y="1808"/>
                  </a:lnTo>
                  <a:lnTo>
                    <a:pt x="12676" y="1564"/>
                  </a:lnTo>
                  <a:lnTo>
                    <a:pt x="12383" y="1344"/>
                  </a:lnTo>
                  <a:lnTo>
                    <a:pt x="12041" y="1149"/>
                  </a:lnTo>
                  <a:lnTo>
                    <a:pt x="11724" y="953"/>
                  </a:lnTo>
                  <a:lnTo>
                    <a:pt x="11382" y="782"/>
                  </a:lnTo>
                  <a:lnTo>
                    <a:pt x="11015" y="611"/>
                  </a:lnTo>
                  <a:lnTo>
                    <a:pt x="10673" y="465"/>
                  </a:lnTo>
                  <a:lnTo>
                    <a:pt x="10307" y="343"/>
                  </a:lnTo>
                  <a:lnTo>
                    <a:pt x="9916" y="245"/>
                  </a:lnTo>
                  <a:lnTo>
                    <a:pt x="9526" y="147"/>
                  </a:lnTo>
                  <a:lnTo>
                    <a:pt x="9135" y="74"/>
                  </a:lnTo>
                  <a:lnTo>
                    <a:pt x="8744" y="25"/>
                  </a:lnTo>
                  <a:lnTo>
                    <a:pt x="835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801;p48"/>
            <p:cNvSpPr/>
            <p:nvPr/>
          </p:nvSpPr>
          <p:spPr>
            <a:xfrm>
              <a:off x="6697400" y="335200"/>
              <a:ext cx="323625" cy="323025"/>
            </a:xfrm>
            <a:custGeom>
              <a:avLst/>
              <a:gdLst/>
              <a:ahLst/>
              <a:cxnLst/>
              <a:rect l="l" t="t" r="r" b="b"/>
              <a:pathLst>
                <a:path w="12945" h="12921" extrusionOk="0">
                  <a:moveTo>
                    <a:pt x="6472" y="1319"/>
                  </a:moveTo>
                  <a:lnTo>
                    <a:pt x="6545" y="1344"/>
                  </a:lnTo>
                  <a:lnTo>
                    <a:pt x="6619" y="1368"/>
                  </a:lnTo>
                  <a:lnTo>
                    <a:pt x="6741" y="1441"/>
                  </a:lnTo>
                  <a:lnTo>
                    <a:pt x="6838" y="1563"/>
                  </a:lnTo>
                  <a:lnTo>
                    <a:pt x="6863" y="1637"/>
                  </a:lnTo>
                  <a:lnTo>
                    <a:pt x="6863" y="1710"/>
                  </a:lnTo>
                  <a:lnTo>
                    <a:pt x="6863" y="6301"/>
                  </a:lnTo>
                  <a:lnTo>
                    <a:pt x="9061" y="8475"/>
                  </a:lnTo>
                  <a:lnTo>
                    <a:pt x="9110" y="8548"/>
                  </a:lnTo>
                  <a:lnTo>
                    <a:pt x="9134" y="8622"/>
                  </a:lnTo>
                  <a:lnTo>
                    <a:pt x="9159" y="8768"/>
                  </a:lnTo>
                  <a:lnTo>
                    <a:pt x="9134" y="8915"/>
                  </a:lnTo>
                  <a:lnTo>
                    <a:pt x="9110" y="8988"/>
                  </a:lnTo>
                  <a:lnTo>
                    <a:pt x="9061" y="9037"/>
                  </a:lnTo>
                  <a:lnTo>
                    <a:pt x="8988" y="9086"/>
                  </a:lnTo>
                  <a:lnTo>
                    <a:pt x="8914" y="9135"/>
                  </a:lnTo>
                  <a:lnTo>
                    <a:pt x="8768" y="9159"/>
                  </a:lnTo>
                  <a:lnTo>
                    <a:pt x="8621" y="9135"/>
                  </a:lnTo>
                  <a:lnTo>
                    <a:pt x="8548" y="9086"/>
                  </a:lnTo>
                  <a:lnTo>
                    <a:pt x="8499" y="9037"/>
                  </a:lnTo>
                  <a:lnTo>
                    <a:pt x="6203" y="6741"/>
                  </a:lnTo>
                  <a:lnTo>
                    <a:pt x="6130" y="6595"/>
                  </a:lnTo>
                  <a:lnTo>
                    <a:pt x="6081" y="6472"/>
                  </a:lnTo>
                  <a:lnTo>
                    <a:pt x="6081" y="1710"/>
                  </a:lnTo>
                  <a:lnTo>
                    <a:pt x="6081" y="1637"/>
                  </a:lnTo>
                  <a:lnTo>
                    <a:pt x="6106" y="1563"/>
                  </a:lnTo>
                  <a:lnTo>
                    <a:pt x="6203" y="1441"/>
                  </a:lnTo>
                  <a:lnTo>
                    <a:pt x="6326" y="1368"/>
                  </a:lnTo>
                  <a:lnTo>
                    <a:pt x="6399" y="1344"/>
                  </a:lnTo>
                  <a:lnTo>
                    <a:pt x="6472" y="1319"/>
                  </a:lnTo>
                  <a:close/>
                  <a:moveTo>
                    <a:pt x="6228" y="0"/>
                  </a:moveTo>
                  <a:lnTo>
                    <a:pt x="5862" y="25"/>
                  </a:lnTo>
                  <a:lnTo>
                    <a:pt x="5495" y="74"/>
                  </a:lnTo>
                  <a:lnTo>
                    <a:pt x="5129" y="122"/>
                  </a:lnTo>
                  <a:lnTo>
                    <a:pt x="4787" y="220"/>
                  </a:lnTo>
                  <a:lnTo>
                    <a:pt x="4445" y="318"/>
                  </a:lnTo>
                  <a:lnTo>
                    <a:pt x="4103" y="440"/>
                  </a:lnTo>
                  <a:lnTo>
                    <a:pt x="3761" y="586"/>
                  </a:lnTo>
                  <a:lnTo>
                    <a:pt x="3444" y="733"/>
                  </a:lnTo>
                  <a:lnTo>
                    <a:pt x="3639" y="1050"/>
                  </a:lnTo>
                  <a:lnTo>
                    <a:pt x="3663" y="1148"/>
                  </a:lnTo>
                  <a:lnTo>
                    <a:pt x="3663" y="1246"/>
                  </a:lnTo>
                  <a:lnTo>
                    <a:pt x="3615" y="1344"/>
                  </a:lnTo>
                  <a:lnTo>
                    <a:pt x="3541" y="1392"/>
                  </a:lnTo>
                  <a:lnTo>
                    <a:pt x="3493" y="1417"/>
                  </a:lnTo>
                  <a:lnTo>
                    <a:pt x="3370" y="1417"/>
                  </a:lnTo>
                  <a:lnTo>
                    <a:pt x="3297" y="1392"/>
                  </a:lnTo>
                  <a:lnTo>
                    <a:pt x="3248" y="1368"/>
                  </a:lnTo>
                  <a:lnTo>
                    <a:pt x="3224" y="1295"/>
                  </a:lnTo>
                  <a:lnTo>
                    <a:pt x="3028" y="977"/>
                  </a:lnTo>
                  <a:lnTo>
                    <a:pt x="2735" y="1197"/>
                  </a:lnTo>
                  <a:lnTo>
                    <a:pt x="2442" y="1417"/>
                  </a:lnTo>
                  <a:lnTo>
                    <a:pt x="2174" y="1637"/>
                  </a:lnTo>
                  <a:lnTo>
                    <a:pt x="1905" y="1881"/>
                  </a:lnTo>
                  <a:lnTo>
                    <a:pt x="1661" y="2150"/>
                  </a:lnTo>
                  <a:lnTo>
                    <a:pt x="1417" y="2418"/>
                  </a:lnTo>
                  <a:lnTo>
                    <a:pt x="1197" y="2711"/>
                  </a:lnTo>
                  <a:lnTo>
                    <a:pt x="1001" y="3029"/>
                  </a:lnTo>
                  <a:lnTo>
                    <a:pt x="1319" y="3200"/>
                  </a:lnTo>
                  <a:lnTo>
                    <a:pt x="1392" y="3273"/>
                  </a:lnTo>
                  <a:lnTo>
                    <a:pt x="1441" y="3346"/>
                  </a:lnTo>
                  <a:lnTo>
                    <a:pt x="1441" y="3444"/>
                  </a:lnTo>
                  <a:lnTo>
                    <a:pt x="1417" y="3542"/>
                  </a:lnTo>
                  <a:lnTo>
                    <a:pt x="1368" y="3590"/>
                  </a:lnTo>
                  <a:lnTo>
                    <a:pt x="1319" y="3639"/>
                  </a:lnTo>
                  <a:lnTo>
                    <a:pt x="1246" y="3664"/>
                  </a:lnTo>
                  <a:lnTo>
                    <a:pt x="1123" y="3664"/>
                  </a:lnTo>
                  <a:lnTo>
                    <a:pt x="1075" y="3639"/>
                  </a:lnTo>
                  <a:lnTo>
                    <a:pt x="757" y="3444"/>
                  </a:lnTo>
                  <a:lnTo>
                    <a:pt x="586" y="3761"/>
                  </a:lnTo>
                  <a:lnTo>
                    <a:pt x="464" y="4079"/>
                  </a:lnTo>
                  <a:lnTo>
                    <a:pt x="342" y="4421"/>
                  </a:lnTo>
                  <a:lnTo>
                    <a:pt x="220" y="4763"/>
                  </a:lnTo>
                  <a:lnTo>
                    <a:pt x="147" y="5129"/>
                  </a:lnTo>
                  <a:lnTo>
                    <a:pt x="73" y="5471"/>
                  </a:lnTo>
                  <a:lnTo>
                    <a:pt x="24" y="5837"/>
                  </a:lnTo>
                  <a:lnTo>
                    <a:pt x="0" y="6228"/>
                  </a:lnTo>
                  <a:lnTo>
                    <a:pt x="659" y="6228"/>
                  </a:lnTo>
                  <a:lnTo>
                    <a:pt x="757" y="6277"/>
                  </a:lnTo>
                  <a:lnTo>
                    <a:pt x="806" y="6375"/>
                  </a:lnTo>
                  <a:lnTo>
                    <a:pt x="806" y="6472"/>
                  </a:lnTo>
                  <a:lnTo>
                    <a:pt x="806" y="6546"/>
                  </a:lnTo>
                  <a:lnTo>
                    <a:pt x="757" y="6643"/>
                  </a:lnTo>
                  <a:lnTo>
                    <a:pt x="659" y="6692"/>
                  </a:lnTo>
                  <a:lnTo>
                    <a:pt x="562" y="6717"/>
                  </a:lnTo>
                  <a:lnTo>
                    <a:pt x="0" y="6717"/>
                  </a:lnTo>
                  <a:lnTo>
                    <a:pt x="24" y="7083"/>
                  </a:lnTo>
                  <a:lnTo>
                    <a:pt x="73" y="7449"/>
                  </a:lnTo>
                  <a:lnTo>
                    <a:pt x="147" y="7791"/>
                  </a:lnTo>
                  <a:lnTo>
                    <a:pt x="220" y="8158"/>
                  </a:lnTo>
                  <a:lnTo>
                    <a:pt x="342" y="8500"/>
                  </a:lnTo>
                  <a:lnTo>
                    <a:pt x="464" y="8841"/>
                  </a:lnTo>
                  <a:lnTo>
                    <a:pt x="586" y="9159"/>
                  </a:lnTo>
                  <a:lnTo>
                    <a:pt x="757" y="9476"/>
                  </a:lnTo>
                  <a:lnTo>
                    <a:pt x="1075" y="9305"/>
                  </a:lnTo>
                  <a:lnTo>
                    <a:pt x="1172" y="9257"/>
                  </a:lnTo>
                  <a:lnTo>
                    <a:pt x="1270" y="9281"/>
                  </a:lnTo>
                  <a:lnTo>
                    <a:pt x="1343" y="9305"/>
                  </a:lnTo>
                  <a:lnTo>
                    <a:pt x="1417" y="9379"/>
                  </a:lnTo>
                  <a:lnTo>
                    <a:pt x="1441" y="9476"/>
                  </a:lnTo>
                  <a:lnTo>
                    <a:pt x="1441" y="9574"/>
                  </a:lnTo>
                  <a:lnTo>
                    <a:pt x="1392" y="9647"/>
                  </a:lnTo>
                  <a:lnTo>
                    <a:pt x="1319" y="9721"/>
                  </a:lnTo>
                  <a:lnTo>
                    <a:pt x="1001" y="9892"/>
                  </a:lnTo>
                  <a:lnTo>
                    <a:pt x="1197" y="10209"/>
                  </a:lnTo>
                  <a:lnTo>
                    <a:pt x="1417" y="10502"/>
                  </a:lnTo>
                  <a:lnTo>
                    <a:pt x="1661" y="10771"/>
                  </a:lnTo>
                  <a:lnTo>
                    <a:pt x="1905" y="11040"/>
                  </a:lnTo>
                  <a:lnTo>
                    <a:pt x="2174" y="11284"/>
                  </a:lnTo>
                  <a:lnTo>
                    <a:pt x="2442" y="11504"/>
                  </a:lnTo>
                  <a:lnTo>
                    <a:pt x="2735" y="11723"/>
                  </a:lnTo>
                  <a:lnTo>
                    <a:pt x="3028" y="11943"/>
                  </a:lnTo>
                  <a:lnTo>
                    <a:pt x="3224" y="11626"/>
                  </a:lnTo>
                  <a:lnTo>
                    <a:pt x="3273" y="11552"/>
                  </a:lnTo>
                  <a:lnTo>
                    <a:pt x="3370" y="11504"/>
                  </a:lnTo>
                  <a:lnTo>
                    <a:pt x="3468" y="11504"/>
                  </a:lnTo>
                  <a:lnTo>
                    <a:pt x="3541" y="11528"/>
                  </a:lnTo>
                  <a:lnTo>
                    <a:pt x="3615" y="11601"/>
                  </a:lnTo>
                  <a:lnTo>
                    <a:pt x="3663" y="11675"/>
                  </a:lnTo>
                  <a:lnTo>
                    <a:pt x="3663" y="11772"/>
                  </a:lnTo>
                  <a:lnTo>
                    <a:pt x="3639" y="11870"/>
                  </a:lnTo>
                  <a:lnTo>
                    <a:pt x="3444" y="12187"/>
                  </a:lnTo>
                  <a:lnTo>
                    <a:pt x="3761" y="12334"/>
                  </a:lnTo>
                  <a:lnTo>
                    <a:pt x="4103" y="12480"/>
                  </a:lnTo>
                  <a:lnTo>
                    <a:pt x="4445" y="12603"/>
                  </a:lnTo>
                  <a:lnTo>
                    <a:pt x="4787" y="12700"/>
                  </a:lnTo>
                  <a:lnTo>
                    <a:pt x="5129" y="12798"/>
                  </a:lnTo>
                  <a:lnTo>
                    <a:pt x="5495" y="12847"/>
                  </a:lnTo>
                  <a:lnTo>
                    <a:pt x="5862" y="12896"/>
                  </a:lnTo>
                  <a:lnTo>
                    <a:pt x="6228" y="12920"/>
                  </a:lnTo>
                  <a:lnTo>
                    <a:pt x="6228" y="12358"/>
                  </a:lnTo>
                  <a:lnTo>
                    <a:pt x="6252" y="12261"/>
                  </a:lnTo>
                  <a:lnTo>
                    <a:pt x="6301" y="12187"/>
                  </a:lnTo>
                  <a:lnTo>
                    <a:pt x="6374" y="12139"/>
                  </a:lnTo>
                  <a:lnTo>
                    <a:pt x="6472" y="12114"/>
                  </a:lnTo>
                  <a:lnTo>
                    <a:pt x="6570" y="12139"/>
                  </a:lnTo>
                  <a:lnTo>
                    <a:pt x="6643" y="12187"/>
                  </a:lnTo>
                  <a:lnTo>
                    <a:pt x="6692" y="12261"/>
                  </a:lnTo>
                  <a:lnTo>
                    <a:pt x="6716" y="12358"/>
                  </a:lnTo>
                  <a:lnTo>
                    <a:pt x="6716" y="12920"/>
                  </a:lnTo>
                  <a:lnTo>
                    <a:pt x="7083" y="12896"/>
                  </a:lnTo>
                  <a:lnTo>
                    <a:pt x="7449" y="12847"/>
                  </a:lnTo>
                  <a:lnTo>
                    <a:pt x="7815" y="12798"/>
                  </a:lnTo>
                  <a:lnTo>
                    <a:pt x="8157" y="12700"/>
                  </a:lnTo>
                  <a:lnTo>
                    <a:pt x="8499" y="12603"/>
                  </a:lnTo>
                  <a:lnTo>
                    <a:pt x="8841" y="12480"/>
                  </a:lnTo>
                  <a:lnTo>
                    <a:pt x="9183" y="12334"/>
                  </a:lnTo>
                  <a:lnTo>
                    <a:pt x="9501" y="12187"/>
                  </a:lnTo>
                  <a:lnTo>
                    <a:pt x="9305" y="11870"/>
                  </a:lnTo>
                  <a:lnTo>
                    <a:pt x="9281" y="11772"/>
                  </a:lnTo>
                  <a:lnTo>
                    <a:pt x="9281" y="11675"/>
                  </a:lnTo>
                  <a:lnTo>
                    <a:pt x="9330" y="11601"/>
                  </a:lnTo>
                  <a:lnTo>
                    <a:pt x="9403" y="11528"/>
                  </a:lnTo>
                  <a:lnTo>
                    <a:pt x="9476" y="11504"/>
                  </a:lnTo>
                  <a:lnTo>
                    <a:pt x="9574" y="11504"/>
                  </a:lnTo>
                  <a:lnTo>
                    <a:pt x="9672" y="11552"/>
                  </a:lnTo>
                  <a:lnTo>
                    <a:pt x="9720" y="11626"/>
                  </a:lnTo>
                  <a:lnTo>
                    <a:pt x="9916" y="11943"/>
                  </a:lnTo>
                  <a:lnTo>
                    <a:pt x="10209" y="11723"/>
                  </a:lnTo>
                  <a:lnTo>
                    <a:pt x="10502" y="11504"/>
                  </a:lnTo>
                  <a:lnTo>
                    <a:pt x="10771" y="11284"/>
                  </a:lnTo>
                  <a:lnTo>
                    <a:pt x="11039" y="11040"/>
                  </a:lnTo>
                  <a:lnTo>
                    <a:pt x="11283" y="10771"/>
                  </a:lnTo>
                  <a:lnTo>
                    <a:pt x="11528" y="10502"/>
                  </a:lnTo>
                  <a:lnTo>
                    <a:pt x="11747" y="10209"/>
                  </a:lnTo>
                  <a:lnTo>
                    <a:pt x="11943" y="9892"/>
                  </a:lnTo>
                  <a:lnTo>
                    <a:pt x="11625" y="9721"/>
                  </a:lnTo>
                  <a:lnTo>
                    <a:pt x="11552" y="9647"/>
                  </a:lnTo>
                  <a:lnTo>
                    <a:pt x="11503" y="9574"/>
                  </a:lnTo>
                  <a:lnTo>
                    <a:pt x="11503" y="9476"/>
                  </a:lnTo>
                  <a:lnTo>
                    <a:pt x="11528" y="9379"/>
                  </a:lnTo>
                  <a:lnTo>
                    <a:pt x="11601" y="9305"/>
                  </a:lnTo>
                  <a:lnTo>
                    <a:pt x="11674" y="9281"/>
                  </a:lnTo>
                  <a:lnTo>
                    <a:pt x="11772" y="9257"/>
                  </a:lnTo>
                  <a:lnTo>
                    <a:pt x="11870" y="9305"/>
                  </a:lnTo>
                  <a:lnTo>
                    <a:pt x="12187" y="9476"/>
                  </a:lnTo>
                  <a:lnTo>
                    <a:pt x="12358" y="9159"/>
                  </a:lnTo>
                  <a:lnTo>
                    <a:pt x="12480" y="8841"/>
                  </a:lnTo>
                  <a:lnTo>
                    <a:pt x="12602" y="8500"/>
                  </a:lnTo>
                  <a:lnTo>
                    <a:pt x="12724" y="8158"/>
                  </a:lnTo>
                  <a:lnTo>
                    <a:pt x="12798" y="7791"/>
                  </a:lnTo>
                  <a:lnTo>
                    <a:pt x="12871" y="7449"/>
                  </a:lnTo>
                  <a:lnTo>
                    <a:pt x="12920" y="7083"/>
                  </a:lnTo>
                  <a:lnTo>
                    <a:pt x="12944" y="6717"/>
                  </a:lnTo>
                  <a:lnTo>
                    <a:pt x="12382" y="6717"/>
                  </a:lnTo>
                  <a:lnTo>
                    <a:pt x="12285" y="6692"/>
                  </a:lnTo>
                  <a:lnTo>
                    <a:pt x="12187" y="6643"/>
                  </a:lnTo>
                  <a:lnTo>
                    <a:pt x="12138" y="6546"/>
                  </a:lnTo>
                  <a:lnTo>
                    <a:pt x="12138" y="6472"/>
                  </a:lnTo>
                  <a:lnTo>
                    <a:pt x="12138" y="6375"/>
                  </a:lnTo>
                  <a:lnTo>
                    <a:pt x="12187" y="6277"/>
                  </a:lnTo>
                  <a:lnTo>
                    <a:pt x="12285" y="6228"/>
                  </a:lnTo>
                  <a:lnTo>
                    <a:pt x="12944" y="6228"/>
                  </a:lnTo>
                  <a:lnTo>
                    <a:pt x="12920" y="5837"/>
                  </a:lnTo>
                  <a:lnTo>
                    <a:pt x="12871" y="5471"/>
                  </a:lnTo>
                  <a:lnTo>
                    <a:pt x="12798" y="5129"/>
                  </a:lnTo>
                  <a:lnTo>
                    <a:pt x="12724" y="4763"/>
                  </a:lnTo>
                  <a:lnTo>
                    <a:pt x="12602" y="4421"/>
                  </a:lnTo>
                  <a:lnTo>
                    <a:pt x="12480" y="4079"/>
                  </a:lnTo>
                  <a:lnTo>
                    <a:pt x="12358" y="3761"/>
                  </a:lnTo>
                  <a:lnTo>
                    <a:pt x="12187" y="3444"/>
                  </a:lnTo>
                  <a:lnTo>
                    <a:pt x="11870" y="3639"/>
                  </a:lnTo>
                  <a:lnTo>
                    <a:pt x="11821" y="3664"/>
                  </a:lnTo>
                  <a:lnTo>
                    <a:pt x="11699" y="3664"/>
                  </a:lnTo>
                  <a:lnTo>
                    <a:pt x="11625" y="3639"/>
                  </a:lnTo>
                  <a:lnTo>
                    <a:pt x="11577" y="3590"/>
                  </a:lnTo>
                  <a:lnTo>
                    <a:pt x="11528" y="3542"/>
                  </a:lnTo>
                  <a:lnTo>
                    <a:pt x="11503" y="3444"/>
                  </a:lnTo>
                  <a:lnTo>
                    <a:pt x="11503" y="3346"/>
                  </a:lnTo>
                  <a:lnTo>
                    <a:pt x="11552" y="3273"/>
                  </a:lnTo>
                  <a:lnTo>
                    <a:pt x="11625" y="3200"/>
                  </a:lnTo>
                  <a:lnTo>
                    <a:pt x="11943" y="3029"/>
                  </a:lnTo>
                  <a:lnTo>
                    <a:pt x="11747" y="2711"/>
                  </a:lnTo>
                  <a:lnTo>
                    <a:pt x="11528" y="2418"/>
                  </a:lnTo>
                  <a:lnTo>
                    <a:pt x="11283" y="2150"/>
                  </a:lnTo>
                  <a:lnTo>
                    <a:pt x="11039" y="1881"/>
                  </a:lnTo>
                  <a:lnTo>
                    <a:pt x="10771" y="1637"/>
                  </a:lnTo>
                  <a:lnTo>
                    <a:pt x="10502" y="1417"/>
                  </a:lnTo>
                  <a:lnTo>
                    <a:pt x="10209" y="1197"/>
                  </a:lnTo>
                  <a:lnTo>
                    <a:pt x="9916" y="977"/>
                  </a:lnTo>
                  <a:lnTo>
                    <a:pt x="9720" y="1295"/>
                  </a:lnTo>
                  <a:lnTo>
                    <a:pt x="9696" y="1368"/>
                  </a:lnTo>
                  <a:lnTo>
                    <a:pt x="9647" y="1392"/>
                  </a:lnTo>
                  <a:lnTo>
                    <a:pt x="9574" y="1417"/>
                  </a:lnTo>
                  <a:lnTo>
                    <a:pt x="9452" y="1417"/>
                  </a:lnTo>
                  <a:lnTo>
                    <a:pt x="9403" y="1392"/>
                  </a:lnTo>
                  <a:lnTo>
                    <a:pt x="9330" y="1344"/>
                  </a:lnTo>
                  <a:lnTo>
                    <a:pt x="9281" y="1246"/>
                  </a:lnTo>
                  <a:lnTo>
                    <a:pt x="9281" y="1148"/>
                  </a:lnTo>
                  <a:lnTo>
                    <a:pt x="9305" y="1050"/>
                  </a:lnTo>
                  <a:lnTo>
                    <a:pt x="9501" y="733"/>
                  </a:lnTo>
                  <a:lnTo>
                    <a:pt x="9183" y="586"/>
                  </a:lnTo>
                  <a:lnTo>
                    <a:pt x="8841" y="440"/>
                  </a:lnTo>
                  <a:lnTo>
                    <a:pt x="8499" y="318"/>
                  </a:lnTo>
                  <a:lnTo>
                    <a:pt x="8157" y="220"/>
                  </a:lnTo>
                  <a:lnTo>
                    <a:pt x="7815" y="122"/>
                  </a:lnTo>
                  <a:lnTo>
                    <a:pt x="7449" y="74"/>
                  </a:lnTo>
                  <a:lnTo>
                    <a:pt x="7083" y="25"/>
                  </a:lnTo>
                  <a:lnTo>
                    <a:pt x="6716" y="0"/>
                  </a:lnTo>
                  <a:lnTo>
                    <a:pt x="6716" y="562"/>
                  </a:lnTo>
                  <a:lnTo>
                    <a:pt x="6692" y="660"/>
                  </a:lnTo>
                  <a:lnTo>
                    <a:pt x="6643" y="733"/>
                  </a:lnTo>
                  <a:lnTo>
                    <a:pt x="6570" y="782"/>
                  </a:lnTo>
                  <a:lnTo>
                    <a:pt x="6472" y="806"/>
                  </a:lnTo>
                  <a:lnTo>
                    <a:pt x="6374" y="782"/>
                  </a:lnTo>
                  <a:lnTo>
                    <a:pt x="6301" y="733"/>
                  </a:lnTo>
                  <a:lnTo>
                    <a:pt x="6252" y="660"/>
                  </a:lnTo>
                  <a:lnTo>
                    <a:pt x="6228" y="562"/>
                  </a:lnTo>
                  <a:lnTo>
                    <a:pt x="6228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" name="Google Shape;969;p48"/>
          <p:cNvSpPr/>
          <p:nvPr/>
        </p:nvSpPr>
        <p:spPr>
          <a:xfrm>
            <a:off x="746709" y="2769078"/>
            <a:ext cx="547253" cy="474453"/>
          </a:xfrm>
          <a:custGeom>
            <a:avLst/>
            <a:gdLst/>
            <a:ahLst/>
            <a:cxnLst/>
            <a:rect l="l" t="t" r="r" b="b"/>
            <a:pathLst>
              <a:path w="16266" h="14215" extrusionOk="0">
                <a:moveTo>
                  <a:pt x="8597" y="4397"/>
                </a:moveTo>
                <a:lnTo>
                  <a:pt x="8719" y="4421"/>
                </a:lnTo>
                <a:lnTo>
                  <a:pt x="8866" y="4445"/>
                </a:lnTo>
                <a:lnTo>
                  <a:pt x="8988" y="4519"/>
                </a:lnTo>
                <a:lnTo>
                  <a:pt x="9085" y="4616"/>
                </a:lnTo>
                <a:lnTo>
                  <a:pt x="9159" y="4714"/>
                </a:lnTo>
                <a:lnTo>
                  <a:pt x="9208" y="4836"/>
                </a:lnTo>
                <a:lnTo>
                  <a:pt x="9232" y="4958"/>
                </a:lnTo>
                <a:lnTo>
                  <a:pt x="9256" y="5105"/>
                </a:lnTo>
                <a:lnTo>
                  <a:pt x="8963" y="8939"/>
                </a:lnTo>
                <a:lnTo>
                  <a:pt x="8939" y="9086"/>
                </a:lnTo>
                <a:lnTo>
                  <a:pt x="8890" y="9232"/>
                </a:lnTo>
                <a:lnTo>
                  <a:pt x="8817" y="9330"/>
                </a:lnTo>
                <a:lnTo>
                  <a:pt x="8719" y="9452"/>
                </a:lnTo>
                <a:lnTo>
                  <a:pt x="8597" y="9525"/>
                </a:lnTo>
                <a:lnTo>
                  <a:pt x="8475" y="9599"/>
                </a:lnTo>
                <a:lnTo>
                  <a:pt x="8353" y="9648"/>
                </a:lnTo>
                <a:lnTo>
                  <a:pt x="7913" y="9648"/>
                </a:lnTo>
                <a:lnTo>
                  <a:pt x="7791" y="9599"/>
                </a:lnTo>
                <a:lnTo>
                  <a:pt x="7669" y="9525"/>
                </a:lnTo>
                <a:lnTo>
                  <a:pt x="7547" y="9452"/>
                </a:lnTo>
                <a:lnTo>
                  <a:pt x="7449" y="9330"/>
                </a:lnTo>
                <a:lnTo>
                  <a:pt x="7376" y="9232"/>
                </a:lnTo>
                <a:lnTo>
                  <a:pt x="7327" y="9086"/>
                </a:lnTo>
                <a:lnTo>
                  <a:pt x="7303" y="8939"/>
                </a:lnTo>
                <a:lnTo>
                  <a:pt x="7010" y="5105"/>
                </a:lnTo>
                <a:lnTo>
                  <a:pt x="7034" y="4958"/>
                </a:lnTo>
                <a:lnTo>
                  <a:pt x="7058" y="4836"/>
                </a:lnTo>
                <a:lnTo>
                  <a:pt x="7107" y="4714"/>
                </a:lnTo>
                <a:lnTo>
                  <a:pt x="7180" y="4616"/>
                </a:lnTo>
                <a:lnTo>
                  <a:pt x="7278" y="4519"/>
                </a:lnTo>
                <a:lnTo>
                  <a:pt x="7400" y="4445"/>
                </a:lnTo>
                <a:lnTo>
                  <a:pt x="7547" y="4421"/>
                </a:lnTo>
                <a:lnTo>
                  <a:pt x="7669" y="4397"/>
                </a:lnTo>
                <a:close/>
                <a:moveTo>
                  <a:pt x="8133" y="10429"/>
                </a:moveTo>
                <a:lnTo>
                  <a:pt x="8328" y="10454"/>
                </a:lnTo>
                <a:lnTo>
                  <a:pt x="8499" y="10502"/>
                </a:lnTo>
                <a:lnTo>
                  <a:pt x="8670" y="10600"/>
                </a:lnTo>
                <a:lnTo>
                  <a:pt x="8817" y="10722"/>
                </a:lnTo>
                <a:lnTo>
                  <a:pt x="8939" y="10869"/>
                </a:lnTo>
                <a:lnTo>
                  <a:pt x="9037" y="11040"/>
                </a:lnTo>
                <a:lnTo>
                  <a:pt x="9085" y="11211"/>
                </a:lnTo>
                <a:lnTo>
                  <a:pt x="9110" y="11406"/>
                </a:lnTo>
                <a:lnTo>
                  <a:pt x="9085" y="11601"/>
                </a:lnTo>
                <a:lnTo>
                  <a:pt x="9037" y="11797"/>
                </a:lnTo>
                <a:lnTo>
                  <a:pt x="8939" y="11943"/>
                </a:lnTo>
                <a:lnTo>
                  <a:pt x="8817" y="12090"/>
                </a:lnTo>
                <a:lnTo>
                  <a:pt x="8670" y="12212"/>
                </a:lnTo>
                <a:lnTo>
                  <a:pt x="8499" y="12310"/>
                </a:lnTo>
                <a:lnTo>
                  <a:pt x="8328" y="12359"/>
                </a:lnTo>
                <a:lnTo>
                  <a:pt x="8133" y="12383"/>
                </a:lnTo>
                <a:lnTo>
                  <a:pt x="7938" y="12359"/>
                </a:lnTo>
                <a:lnTo>
                  <a:pt x="7742" y="12310"/>
                </a:lnTo>
                <a:lnTo>
                  <a:pt x="7596" y="12212"/>
                </a:lnTo>
                <a:lnTo>
                  <a:pt x="7449" y="12090"/>
                </a:lnTo>
                <a:lnTo>
                  <a:pt x="7327" y="11943"/>
                </a:lnTo>
                <a:lnTo>
                  <a:pt x="7229" y="11797"/>
                </a:lnTo>
                <a:lnTo>
                  <a:pt x="7180" y="11601"/>
                </a:lnTo>
                <a:lnTo>
                  <a:pt x="7156" y="11406"/>
                </a:lnTo>
                <a:lnTo>
                  <a:pt x="7180" y="11211"/>
                </a:lnTo>
                <a:lnTo>
                  <a:pt x="7229" y="11040"/>
                </a:lnTo>
                <a:lnTo>
                  <a:pt x="7327" y="10869"/>
                </a:lnTo>
                <a:lnTo>
                  <a:pt x="7449" y="10722"/>
                </a:lnTo>
                <a:lnTo>
                  <a:pt x="7596" y="10600"/>
                </a:lnTo>
                <a:lnTo>
                  <a:pt x="7742" y="10502"/>
                </a:lnTo>
                <a:lnTo>
                  <a:pt x="7938" y="10454"/>
                </a:lnTo>
                <a:lnTo>
                  <a:pt x="8133" y="10429"/>
                </a:lnTo>
                <a:close/>
                <a:moveTo>
                  <a:pt x="7986" y="0"/>
                </a:moveTo>
                <a:lnTo>
                  <a:pt x="7864" y="25"/>
                </a:lnTo>
                <a:lnTo>
                  <a:pt x="7742" y="74"/>
                </a:lnTo>
                <a:lnTo>
                  <a:pt x="7620" y="123"/>
                </a:lnTo>
                <a:lnTo>
                  <a:pt x="7522" y="196"/>
                </a:lnTo>
                <a:lnTo>
                  <a:pt x="7425" y="294"/>
                </a:lnTo>
                <a:lnTo>
                  <a:pt x="7327" y="391"/>
                </a:lnTo>
                <a:lnTo>
                  <a:pt x="7254" y="489"/>
                </a:lnTo>
                <a:lnTo>
                  <a:pt x="147" y="12700"/>
                </a:lnTo>
                <a:lnTo>
                  <a:pt x="73" y="12823"/>
                </a:lnTo>
                <a:lnTo>
                  <a:pt x="25" y="12945"/>
                </a:lnTo>
                <a:lnTo>
                  <a:pt x="0" y="13067"/>
                </a:lnTo>
                <a:lnTo>
                  <a:pt x="0" y="13213"/>
                </a:lnTo>
                <a:lnTo>
                  <a:pt x="0" y="13335"/>
                </a:lnTo>
                <a:lnTo>
                  <a:pt x="25" y="13458"/>
                </a:lnTo>
                <a:lnTo>
                  <a:pt x="73" y="13604"/>
                </a:lnTo>
                <a:lnTo>
                  <a:pt x="147" y="13726"/>
                </a:lnTo>
                <a:lnTo>
                  <a:pt x="220" y="13824"/>
                </a:lnTo>
                <a:lnTo>
                  <a:pt x="293" y="13922"/>
                </a:lnTo>
                <a:lnTo>
                  <a:pt x="391" y="14019"/>
                </a:lnTo>
                <a:lnTo>
                  <a:pt x="513" y="14093"/>
                </a:lnTo>
                <a:lnTo>
                  <a:pt x="635" y="14141"/>
                </a:lnTo>
                <a:lnTo>
                  <a:pt x="757" y="14190"/>
                </a:lnTo>
                <a:lnTo>
                  <a:pt x="879" y="14215"/>
                </a:lnTo>
                <a:lnTo>
                  <a:pt x="15387" y="14215"/>
                </a:lnTo>
                <a:lnTo>
                  <a:pt x="15509" y="14190"/>
                </a:lnTo>
                <a:lnTo>
                  <a:pt x="15631" y="14141"/>
                </a:lnTo>
                <a:lnTo>
                  <a:pt x="15753" y="14093"/>
                </a:lnTo>
                <a:lnTo>
                  <a:pt x="15875" y="14019"/>
                </a:lnTo>
                <a:lnTo>
                  <a:pt x="15973" y="13922"/>
                </a:lnTo>
                <a:lnTo>
                  <a:pt x="16046" y="13824"/>
                </a:lnTo>
                <a:lnTo>
                  <a:pt x="16119" y="13726"/>
                </a:lnTo>
                <a:lnTo>
                  <a:pt x="16193" y="13604"/>
                </a:lnTo>
                <a:lnTo>
                  <a:pt x="16241" y="13458"/>
                </a:lnTo>
                <a:lnTo>
                  <a:pt x="16266" y="13335"/>
                </a:lnTo>
                <a:lnTo>
                  <a:pt x="16266" y="13213"/>
                </a:lnTo>
                <a:lnTo>
                  <a:pt x="16266" y="13067"/>
                </a:lnTo>
                <a:lnTo>
                  <a:pt x="16241" y="12945"/>
                </a:lnTo>
                <a:lnTo>
                  <a:pt x="16193" y="12823"/>
                </a:lnTo>
                <a:lnTo>
                  <a:pt x="16119" y="12700"/>
                </a:lnTo>
                <a:lnTo>
                  <a:pt x="9012" y="489"/>
                </a:lnTo>
                <a:lnTo>
                  <a:pt x="8939" y="391"/>
                </a:lnTo>
                <a:lnTo>
                  <a:pt x="8841" y="294"/>
                </a:lnTo>
                <a:lnTo>
                  <a:pt x="8744" y="196"/>
                </a:lnTo>
                <a:lnTo>
                  <a:pt x="8646" y="123"/>
                </a:lnTo>
                <a:lnTo>
                  <a:pt x="8524" y="74"/>
                </a:lnTo>
                <a:lnTo>
                  <a:pt x="8402" y="25"/>
                </a:lnTo>
                <a:lnTo>
                  <a:pt x="8255" y="0"/>
                </a:lnTo>
                <a:close/>
              </a:path>
            </a:pathLst>
          </a:custGeom>
          <a:solidFill>
            <a:srgbClr val="DA1F2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" name="Google Shape;802;p48"/>
          <p:cNvGrpSpPr/>
          <p:nvPr/>
        </p:nvGrpSpPr>
        <p:grpSpPr>
          <a:xfrm>
            <a:off x="783327" y="3907767"/>
            <a:ext cx="458877" cy="504382"/>
            <a:chOff x="584925" y="922575"/>
            <a:chExt cx="415200" cy="502525"/>
          </a:xfrm>
          <a:solidFill>
            <a:srgbClr val="DA1F28"/>
          </a:solidFill>
        </p:grpSpPr>
        <p:sp>
          <p:nvSpPr>
            <p:cNvPr id="24" name="Google Shape;803;p48"/>
            <p:cNvSpPr/>
            <p:nvPr/>
          </p:nvSpPr>
          <p:spPr>
            <a:xfrm>
              <a:off x="584925" y="961025"/>
              <a:ext cx="378575" cy="464075"/>
            </a:xfrm>
            <a:custGeom>
              <a:avLst/>
              <a:gdLst/>
              <a:ahLst/>
              <a:cxnLst/>
              <a:rect l="l" t="t" r="r" b="b"/>
              <a:pathLst>
                <a:path w="15143" h="18563" extrusionOk="0">
                  <a:moveTo>
                    <a:pt x="782" y="1"/>
                  </a:moveTo>
                  <a:lnTo>
                    <a:pt x="635" y="25"/>
                  </a:lnTo>
                  <a:lnTo>
                    <a:pt x="489" y="50"/>
                  </a:lnTo>
                  <a:lnTo>
                    <a:pt x="342" y="123"/>
                  </a:lnTo>
                  <a:lnTo>
                    <a:pt x="220" y="196"/>
                  </a:lnTo>
                  <a:lnTo>
                    <a:pt x="122" y="294"/>
                  </a:lnTo>
                  <a:lnTo>
                    <a:pt x="73" y="416"/>
                  </a:lnTo>
                  <a:lnTo>
                    <a:pt x="24" y="563"/>
                  </a:lnTo>
                  <a:lnTo>
                    <a:pt x="0" y="709"/>
                  </a:lnTo>
                  <a:lnTo>
                    <a:pt x="0" y="17708"/>
                  </a:lnTo>
                  <a:lnTo>
                    <a:pt x="24" y="17879"/>
                  </a:lnTo>
                  <a:lnTo>
                    <a:pt x="73" y="18025"/>
                  </a:lnTo>
                  <a:lnTo>
                    <a:pt x="122" y="18172"/>
                  </a:lnTo>
                  <a:lnTo>
                    <a:pt x="220" y="18294"/>
                  </a:lnTo>
                  <a:lnTo>
                    <a:pt x="342" y="18416"/>
                  </a:lnTo>
                  <a:lnTo>
                    <a:pt x="489" y="18489"/>
                  </a:lnTo>
                  <a:lnTo>
                    <a:pt x="635" y="18538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7" y="18538"/>
                  </a:lnTo>
                  <a:lnTo>
                    <a:pt x="14654" y="18489"/>
                  </a:lnTo>
                  <a:lnTo>
                    <a:pt x="14800" y="18416"/>
                  </a:lnTo>
                  <a:lnTo>
                    <a:pt x="14923" y="18294"/>
                  </a:lnTo>
                  <a:lnTo>
                    <a:pt x="15020" y="18172"/>
                  </a:lnTo>
                  <a:lnTo>
                    <a:pt x="15069" y="18025"/>
                  </a:lnTo>
                  <a:lnTo>
                    <a:pt x="15118" y="17879"/>
                  </a:lnTo>
                  <a:lnTo>
                    <a:pt x="15142" y="17708"/>
                  </a:lnTo>
                  <a:lnTo>
                    <a:pt x="15142" y="17586"/>
                  </a:lnTo>
                  <a:lnTo>
                    <a:pt x="1759" y="17586"/>
                  </a:lnTo>
                  <a:lnTo>
                    <a:pt x="1612" y="17561"/>
                  </a:lnTo>
                  <a:lnTo>
                    <a:pt x="1465" y="17512"/>
                  </a:lnTo>
                  <a:lnTo>
                    <a:pt x="1319" y="17439"/>
                  </a:lnTo>
                  <a:lnTo>
                    <a:pt x="1197" y="17317"/>
                  </a:lnTo>
                  <a:lnTo>
                    <a:pt x="1099" y="17195"/>
                  </a:lnTo>
                  <a:lnTo>
                    <a:pt x="1050" y="17048"/>
                  </a:lnTo>
                  <a:lnTo>
                    <a:pt x="1001" y="16902"/>
                  </a:lnTo>
                  <a:lnTo>
                    <a:pt x="977" y="16731"/>
                  </a:lnTo>
                  <a:lnTo>
                    <a:pt x="977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804;p48"/>
            <p:cNvSpPr/>
            <p:nvPr/>
          </p:nvSpPr>
          <p:spPr>
            <a:xfrm>
              <a:off x="621550" y="922575"/>
              <a:ext cx="378575" cy="464050"/>
            </a:xfrm>
            <a:custGeom>
              <a:avLst/>
              <a:gdLst/>
              <a:ahLst/>
              <a:cxnLst/>
              <a:rect l="l" t="t" r="r" b="b"/>
              <a:pathLst>
                <a:path w="15143" h="18562" extrusionOk="0">
                  <a:moveTo>
                    <a:pt x="13140" y="6472"/>
                  </a:moveTo>
                  <a:lnTo>
                    <a:pt x="13238" y="6497"/>
                  </a:lnTo>
                  <a:lnTo>
                    <a:pt x="13311" y="6546"/>
                  </a:lnTo>
                  <a:lnTo>
                    <a:pt x="13360" y="6619"/>
                  </a:lnTo>
                  <a:lnTo>
                    <a:pt x="13384" y="6717"/>
                  </a:lnTo>
                  <a:lnTo>
                    <a:pt x="13360" y="6814"/>
                  </a:lnTo>
                  <a:lnTo>
                    <a:pt x="13311" y="6888"/>
                  </a:lnTo>
                  <a:lnTo>
                    <a:pt x="13238" y="6936"/>
                  </a:lnTo>
                  <a:lnTo>
                    <a:pt x="13140" y="6961"/>
                  </a:lnTo>
                  <a:lnTo>
                    <a:pt x="2003" y="6961"/>
                  </a:lnTo>
                  <a:lnTo>
                    <a:pt x="1905" y="6936"/>
                  </a:lnTo>
                  <a:lnTo>
                    <a:pt x="1832" y="6888"/>
                  </a:lnTo>
                  <a:lnTo>
                    <a:pt x="1783" y="6814"/>
                  </a:lnTo>
                  <a:lnTo>
                    <a:pt x="1759" y="6717"/>
                  </a:lnTo>
                  <a:lnTo>
                    <a:pt x="1783" y="6619"/>
                  </a:lnTo>
                  <a:lnTo>
                    <a:pt x="1832" y="6546"/>
                  </a:lnTo>
                  <a:lnTo>
                    <a:pt x="1905" y="6497"/>
                  </a:lnTo>
                  <a:lnTo>
                    <a:pt x="2003" y="6472"/>
                  </a:lnTo>
                  <a:close/>
                  <a:moveTo>
                    <a:pt x="13238" y="8793"/>
                  </a:moveTo>
                  <a:lnTo>
                    <a:pt x="13311" y="8866"/>
                  </a:lnTo>
                  <a:lnTo>
                    <a:pt x="13360" y="8939"/>
                  </a:lnTo>
                  <a:lnTo>
                    <a:pt x="13384" y="9037"/>
                  </a:lnTo>
                  <a:lnTo>
                    <a:pt x="13360" y="9135"/>
                  </a:lnTo>
                  <a:lnTo>
                    <a:pt x="13311" y="9208"/>
                  </a:lnTo>
                  <a:lnTo>
                    <a:pt x="13238" y="9257"/>
                  </a:lnTo>
                  <a:lnTo>
                    <a:pt x="13140" y="9281"/>
                  </a:lnTo>
                  <a:lnTo>
                    <a:pt x="2003" y="9281"/>
                  </a:lnTo>
                  <a:lnTo>
                    <a:pt x="1905" y="9257"/>
                  </a:lnTo>
                  <a:lnTo>
                    <a:pt x="1832" y="9208"/>
                  </a:lnTo>
                  <a:lnTo>
                    <a:pt x="1783" y="9135"/>
                  </a:lnTo>
                  <a:lnTo>
                    <a:pt x="1759" y="9037"/>
                  </a:lnTo>
                  <a:lnTo>
                    <a:pt x="1783" y="8939"/>
                  </a:lnTo>
                  <a:lnTo>
                    <a:pt x="1832" y="8866"/>
                  </a:lnTo>
                  <a:lnTo>
                    <a:pt x="1905" y="8793"/>
                  </a:lnTo>
                  <a:close/>
                  <a:moveTo>
                    <a:pt x="13140" y="11088"/>
                  </a:moveTo>
                  <a:lnTo>
                    <a:pt x="13238" y="11113"/>
                  </a:lnTo>
                  <a:lnTo>
                    <a:pt x="13311" y="11162"/>
                  </a:lnTo>
                  <a:lnTo>
                    <a:pt x="13360" y="11235"/>
                  </a:lnTo>
                  <a:lnTo>
                    <a:pt x="13384" y="11333"/>
                  </a:lnTo>
                  <a:lnTo>
                    <a:pt x="13360" y="11430"/>
                  </a:lnTo>
                  <a:lnTo>
                    <a:pt x="13311" y="11504"/>
                  </a:lnTo>
                  <a:lnTo>
                    <a:pt x="13238" y="11552"/>
                  </a:lnTo>
                  <a:lnTo>
                    <a:pt x="13140" y="11577"/>
                  </a:lnTo>
                  <a:lnTo>
                    <a:pt x="2003" y="11577"/>
                  </a:lnTo>
                  <a:lnTo>
                    <a:pt x="1905" y="11552"/>
                  </a:lnTo>
                  <a:lnTo>
                    <a:pt x="1832" y="11504"/>
                  </a:lnTo>
                  <a:lnTo>
                    <a:pt x="1783" y="11430"/>
                  </a:lnTo>
                  <a:lnTo>
                    <a:pt x="1759" y="11333"/>
                  </a:lnTo>
                  <a:lnTo>
                    <a:pt x="1783" y="11235"/>
                  </a:lnTo>
                  <a:lnTo>
                    <a:pt x="1832" y="11162"/>
                  </a:lnTo>
                  <a:lnTo>
                    <a:pt x="1905" y="11113"/>
                  </a:lnTo>
                  <a:lnTo>
                    <a:pt x="2003" y="11088"/>
                  </a:lnTo>
                  <a:close/>
                  <a:moveTo>
                    <a:pt x="8255" y="13409"/>
                  </a:moveTo>
                  <a:lnTo>
                    <a:pt x="8353" y="13433"/>
                  </a:lnTo>
                  <a:lnTo>
                    <a:pt x="8426" y="13482"/>
                  </a:lnTo>
                  <a:lnTo>
                    <a:pt x="8475" y="13555"/>
                  </a:lnTo>
                  <a:lnTo>
                    <a:pt x="8500" y="13653"/>
                  </a:lnTo>
                  <a:lnTo>
                    <a:pt x="8475" y="13750"/>
                  </a:lnTo>
                  <a:lnTo>
                    <a:pt x="8426" y="13824"/>
                  </a:lnTo>
                  <a:lnTo>
                    <a:pt x="8353" y="13873"/>
                  </a:lnTo>
                  <a:lnTo>
                    <a:pt x="8255" y="13897"/>
                  </a:lnTo>
                  <a:lnTo>
                    <a:pt x="2003" y="13897"/>
                  </a:lnTo>
                  <a:lnTo>
                    <a:pt x="1905" y="13873"/>
                  </a:lnTo>
                  <a:lnTo>
                    <a:pt x="1832" y="13824"/>
                  </a:lnTo>
                  <a:lnTo>
                    <a:pt x="1783" y="13750"/>
                  </a:lnTo>
                  <a:lnTo>
                    <a:pt x="1759" y="13653"/>
                  </a:lnTo>
                  <a:lnTo>
                    <a:pt x="1783" y="13555"/>
                  </a:lnTo>
                  <a:lnTo>
                    <a:pt x="1832" y="13482"/>
                  </a:lnTo>
                  <a:lnTo>
                    <a:pt x="1905" y="13433"/>
                  </a:lnTo>
                  <a:lnTo>
                    <a:pt x="2003" y="13409"/>
                  </a:lnTo>
                  <a:close/>
                  <a:moveTo>
                    <a:pt x="635" y="0"/>
                  </a:moveTo>
                  <a:lnTo>
                    <a:pt x="489" y="49"/>
                  </a:lnTo>
                  <a:lnTo>
                    <a:pt x="342" y="122"/>
                  </a:lnTo>
                  <a:lnTo>
                    <a:pt x="220" y="220"/>
                  </a:lnTo>
                  <a:lnTo>
                    <a:pt x="123" y="342"/>
                  </a:lnTo>
                  <a:lnTo>
                    <a:pt x="74" y="464"/>
                  </a:lnTo>
                  <a:lnTo>
                    <a:pt x="25" y="611"/>
                  </a:lnTo>
                  <a:lnTo>
                    <a:pt x="0" y="782"/>
                  </a:lnTo>
                  <a:lnTo>
                    <a:pt x="0" y="17780"/>
                  </a:lnTo>
                  <a:lnTo>
                    <a:pt x="25" y="17927"/>
                  </a:lnTo>
                  <a:lnTo>
                    <a:pt x="74" y="18073"/>
                  </a:lnTo>
                  <a:lnTo>
                    <a:pt x="123" y="18195"/>
                  </a:lnTo>
                  <a:lnTo>
                    <a:pt x="220" y="18318"/>
                  </a:lnTo>
                  <a:lnTo>
                    <a:pt x="342" y="18415"/>
                  </a:lnTo>
                  <a:lnTo>
                    <a:pt x="489" y="18489"/>
                  </a:lnTo>
                  <a:lnTo>
                    <a:pt x="635" y="18537"/>
                  </a:lnTo>
                  <a:lnTo>
                    <a:pt x="782" y="18562"/>
                  </a:lnTo>
                  <a:lnTo>
                    <a:pt x="14361" y="18562"/>
                  </a:lnTo>
                  <a:lnTo>
                    <a:pt x="14508" y="18537"/>
                  </a:lnTo>
                  <a:lnTo>
                    <a:pt x="14654" y="18489"/>
                  </a:lnTo>
                  <a:lnTo>
                    <a:pt x="14801" y="18415"/>
                  </a:lnTo>
                  <a:lnTo>
                    <a:pt x="14923" y="18318"/>
                  </a:lnTo>
                  <a:lnTo>
                    <a:pt x="15021" y="18195"/>
                  </a:lnTo>
                  <a:lnTo>
                    <a:pt x="15069" y="18073"/>
                  </a:lnTo>
                  <a:lnTo>
                    <a:pt x="15118" y="17927"/>
                  </a:lnTo>
                  <a:lnTo>
                    <a:pt x="15143" y="17780"/>
                  </a:lnTo>
                  <a:lnTo>
                    <a:pt x="15143" y="3859"/>
                  </a:lnTo>
                  <a:lnTo>
                    <a:pt x="12554" y="3859"/>
                  </a:lnTo>
                  <a:lnTo>
                    <a:pt x="12285" y="3835"/>
                  </a:lnTo>
                  <a:lnTo>
                    <a:pt x="12065" y="3761"/>
                  </a:lnTo>
                  <a:lnTo>
                    <a:pt x="11846" y="3639"/>
                  </a:lnTo>
                  <a:lnTo>
                    <a:pt x="11650" y="3468"/>
                  </a:lnTo>
                  <a:lnTo>
                    <a:pt x="11504" y="3297"/>
                  </a:lnTo>
                  <a:lnTo>
                    <a:pt x="11382" y="3078"/>
                  </a:lnTo>
                  <a:lnTo>
                    <a:pt x="11308" y="2833"/>
                  </a:lnTo>
                  <a:lnTo>
                    <a:pt x="11284" y="2589"/>
                  </a:lnTo>
                  <a:lnTo>
                    <a:pt x="1128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805;p48"/>
            <p:cNvSpPr/>
            <p:nvPr/>
          </p:nvSpPr>
          <p:spPr>
            <a:xfrm>
              <a:off x="915850" y="922575"/>
              <a:ext cx="84275" cy="84275"/>
            </a:xfrm>
            <a:custGeom>
              <a:avLst/>
              <a:gdLst/>
              <a:ahLst/>
              <a:cxnLst/>
              <a:rect l="l" t="t" r="r" b="b"/>
              <a:pathLst>
                <a:path w="3371" h="3371" extrusionOk="0">
                  <a:moveTo>
                    <a:pt x="0" y="0"/>
                  </a:moveTo>
                  <a:lnTo>
                    <a:pt x="0" y="2589"/>
                  </a:lnTo>
                  <a:lnTo>
                    <a:pt x="0" y="2736"/>
                  </a:lnTo>
                  <a:lnTo>
                    <a:pt x="49" y="2882"/>
                  </a:lnTo>
                  <a:lnTo>
                    <a:pt x="122" y="3029"/>
                  </a:lnTo>
                  <a:lnTo>
                    <a:pt x="220" y="3126"/>
                  </a:lnTo>
                  <a:lnTo>
                    <a:pt x="342" y="3224"/>
                  </a:lnTo>
                  <a:lnTo>
                    <a:pt x="464" y="3297"/>
                  </a:lnTo>
                  <a:lnTo>
                    <a:pt x="611" y="3346"/>
                  </a:lnTo>
                  <a:lnTo>
                    <a:pt x="782" y="3371"/>
                  </a:lnTo>
                  <a:lnTo>
                    <a:pt x="3371" y="3371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83079" y="0"/>
            <a:ext cx="104552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Перспективы социальных технологий в управлении китайскими компаниями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空心弧 1"/>
          <p:cNvSpPr/>
          <p:nvPr/>
        </p:nvSpPr>
        <p:spPr>
          <a:xfrm rot="5400000">
            <a:off x="112175" y="1269062"/>
            <a:ext cx="4419570" cy="4310297"/>
          </a:xfrm>
          <a:prstGeom prst="blockArc">
            <a:avLst>
              <a:gd name="adj1" fmla="val 10897210"/>
              <a:gd name="adj2" fmla="val 6953"/>
              <a:gd name="adj3" fmla="val 1246"/>
            </a:avLst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28568" tIns="64285" rIns="128568" bIns="64285" anchor="ctr"/>
          <a:lstStyle/>
          <a:p>
            <a:pPr algn="ctr" defTabSz="1285734" fontAlgn="auto">
              <a:spcBef>
                <a:spcPts val="0"/>
              </a:spcBef>
              <a:spcAft>
                <a:spcPts val="0"/>
              </a:spcAft>
              <a:defRPr/>
            </a:pPr>
            <a:endParaRPr lang="zh-CN" altLang="en-US" sz="3500">
              <a:solidFill>
                <a:prstClr val="black"/>
              </a:solidFill>
              <a:latin typeface="+mj-ea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Freeform 3"/>
          <p:cNvSpPr/>
          <p:nvPr/>
        </p:nvSpPr>
        <p:spPr>
          <a:xfrm>
            <a:off x="0" y="6211018"/>
            <a:ext cx="12192000" cy="646981"/>
          </a:xfrm>
          <a:custGeom>
            <a:avLst/>
            <a:gdLst/>
            <a:ahLst/>
            <a:cxnLst/>
            <a:rect l="l" t="t" r="r" b="b"/>
            <a:pathLst>
              <a:path w="4816592" h="901411">
                <a:moveTo>
                  <a:pt x="0" y="0"/>
                </a:moveTo>
                <a:lnTo>
                  <a:pt x="4816592" y="0"/>
                </a:lnTo>
                <a:lnTo>
                  <a:pt x="4816592" y="901411"/>
                </a:lnTo>
                <a:lnTo>
                  <a:pt x="0" y="901411"/>
                </a:lnTo>
                <a:close/>
              </a:path>
            </a:pathLst>
          </a:custGeom>
          <a:solidFill>
            <a:srgbClr val="DA1F28"/>
          </a:solidFill>
        </p:spPr>
      </p:sp>
      <p:pic>
        <p:nvPicPr>
          <p:cNvPr id="5" name="Picture 4" descr="C:\Users\Ольга\Desktop\09da5c82934228c42501539cf68c9fec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283351" y="120769"/>
            <a:ext cx="694164" cy="471579"/>
          </a:xfrm>
          <a:prstGeom prst="rect">
            <a:avLst/>
          </a:prstGeom>
          <a:noFill/>
        </p:spPr>
      </p:pic>
      <p:pic>
        <p:nvPicPr>
          <p:cNvPr id="6" name="Рисунок 5" descr="C:\Users\Ольга\Desktop\5e4cebbfd2ddfiStock-628914444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9562" y="1742536"/>
            <a:ext cx="3623095" cy="3433313"/>
          </a:xfrm>
          <a:prstGeom prst="ellipse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椭圆 11"/>
          <p:cNvSpPr/>
          <p:nvPr/>
        </p:nvSpPr>
        <p:spPr>
          <a:xfrm>
            <a:off x="2983894" y="1198520"/>
            <a:ext cx="524938" cy="524938"/>
          </a:xfrm>
          <a:prstGeom prst="ellipse">
            <a:avLst/>
          </a:prstGeom>
          <a:solidFill>
            <a:srgbClr val="DA1F28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b="1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1</a:t>
            </a:r>
            <a:endParaRPr lang="zh-CN" altLang="en-US" b="1" dirty="0">
              <a:solidFill>
                <a:prstClr val="white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8" name="TextBox 175"/>
          <p:cNvSpPr txBox="1"/>
          <p:nvPr/>
        </p:nvSpPr>
        <p:spPr>
          <a:xfrm>
            <a:off x="4100489" y="958593"/>
            <a:ext cx="7674568" cy="991596"/>
          </a:xfrm>
          <a:prstGeom prst="rect">
            <a:avLst/>
          </a:prstGeom>
          <a:noFill/>
        </p:spPr>
        <p:txBody>
          <a:bodyPr wrap="square" lIns="128568" tIns="64283" rIns="128568" bIns="64283" rtlCol="0">
            <a:spAutoFit/>
          </a:bodyPr>
          <a:lstStyle/>
          <a:p>
            <a:pPr lvl="0"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Устойчивое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развитие и социальная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ответственность</a:t>
            </a:r>
            <a:endParaRPr lang="en-GB" altLang="zh-CN" sz="2800" dirty="0"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  <a:sym typeface="+mn-lt"/>
            </a:endParaRPr>
          </a:p>
        </p:txBody>
      </p:sp>
      <p:sp>
        <p:nvSpPr>
          <p:cNvPr id="9" name="TextBox 175"/>
          <p:cNvSpPr txBox="1"/>
          <p:nvPr/>
        </p:nvSpPr>
        <p:spPr>
          <a:xfrm>
            <a:off x="4779102" y="1878743"/>
            <a:ext cx="7030460" cy="991596"/>
          </a:xfrm>
          <a:prstGeom prst="rect">
            <a:avLst/>
          </a:prstGeom>
          <a:noFill/>
        </p:spPr>
        <p:txBody>
          <a:bodyPr wrap="square" lIns="128568" tIns="64283" rIns="128568" bIns="64283" rtlCol="0">
            <a:spAutoFit/>
          </a:bodyPr>
          <a:lstStyle/>
          <a:p>
            <a:pPr lvl="0" algn="ctr"/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Цифровизация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 интеллектуальное управление </a:t>
            </a:r>
            <a:endParaRPr lang="en-GB" altLang="zh-CN" sz="2800" dirty="0"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  <a:sym typeface="+mn-lt"/>
            </a:endParaRPr>
          </a:p>
        </p:txBody>
      </p:sp>
      <p:sp>
        <p:nvSpPr>
          <p:cNvPr id="10" name="TextBox 175"/>
          <p:cNvSpPr txBox="1"/>
          <p:nvPr/>
        </p:nvSpPr>
        <p:spPr>
          <a:xfrm>
            <a:off x="5727939" y="2939793"/>
            <a:ext cx="5796950" cy="991596"/>
          </a:xfrm>
          <a:prstGeom prst="rect">
            <a:avLst/>
          </a:prstGeom>
          <a:noFill/>
        </p:spPr>
        <p:txBody>
          <a:bodyPr wrap="square" lIns="128568" tIns="64283" rIns="128568" bIns="64283" rtlCol="0">
            <a:spAutoFit/>
          </a:bodyPr>
          <a:lstStyle/>
          <a:p>
            <a:pPr lvl="0"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Участие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сотрудников в совместном творчестве </a:t>
            </a:r>
            <a:endParaRPr lang="en-GB" altLang="zh-CN" sz="2800" dirty="0"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  <a:sym typeface="+mn-lt"/>
            </a:endParaRPr>
          </a:p>
        </p:txBody>
      </p:sp>
      <p:sp>
        <p:nvSpPr>
          <p:cNvPr id="11" name="TextBox 175"/>
          <p:cNvSpPr txBox="1"/>
          <p:nvPr/>
        </p:nvSpPr>
        <p:spPr>
          <a:xfrm>
            <a:off x="5426082" y="4311392"/>
            <a:ext cx="5150042" cy="560709"/>
          </a:xfrm>
          <a:prstGeom prst="rect">
            <a:avLst/>
          </a:prstGeom>
          <a:noFill/>
        </p:spPr>
        <p:txBody>
          <a:bodyPr wrap="square" lIns="128568" tIns="64283" rIns="128568" bIns="64283" rtlCol="0">
            <a:spAutoFit/>
          </a:bodyPr>
          <a:lstStyle/>
          <a:p>
            <a:pPr lvl="0"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Гибкость, </a:t>
            </a:r>
            <a:r>
              <a:rPr lang="ru-RU" sz="2800" dirty="0" err="1" smtClean="0">
                <a:latin typeface="Times New Roman" pitchFamily="18" charset="0"/>
                <a:cs typeface="Times New Roman" pitchFamily="18" charset="0"/>
              </a:rPr>
              <a:t>адаптируемость</a:t>
            </a:r>
            <a:endParaRPr lang="en-GB" altLang="zh-CN" sz="2800" dirty="0"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  <a:sym typeface="+mn-lt"/>
            </a:endParaRPr>
          </a:p>
        </p:txBody>
      </p:sp>
      <p:sp>
        <p:nvSpPr>
          <p:cNvPr id="14" name="TextBox 175"/>
          <p:cNvSpPr txBox="1"/>
          <p:nvPr/>
        </p:nvSpPr>
        <p:spPr>
          <a:xfrm>
            <a:off x="5543977" y="5257423"/>
            <a:ext cx="5150042" cy="560709"/>
          </a:xfrm>
          <a:prstGeom prst="rect">
            <a:avLst/>
          </a:prstGeom>
          <a:noFill/>
        </p:spPr>
        <p:txBody>
          <a:bodyPr wrap="square" lIns="128568" tIns="64283" rIns="128568" bIns="64283" rtlCol="0">
            <a:spAutoFit/>
          </a:bodyPr>
          <a:lstStyle/>
          <a:p>
            <a:pPr lvl="0" algn="ctr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Глобальное видение</a:t>
            </a:r>
            <a:endParaRPr lang="en-GB" altLang="zh-CN" sz="2800" dirty="0">
              <a:latin typeface="Times New Roman" pitchFamily="18" charset="0"/>
              <a:ea typeface="微软雅黑" panose="020B0503020204020204" pitchFamily="34" charset="-122"/>
              <a:cs typeface="Times New Roman" pitchFamily="18" charset="0"/>
              <a:sym typeface="+mn-lt"/>
            </a:endParaRPr>
          </a:p>
        </p:txBody>
      </p:sp>
      <p:sp>
        <p:nvSpPr>
          <p:cNvPr id="15" name="椭圆 11"/>
          <p:cNvSpPr/>
          <p:nvPr/>
        </p:nvSpPr>
        <p:spPr>
          <a:xfrm>
            <a:off x="3843661" y="1972023"/>
            <a:ext cx="524938" cy="524938"/>
          </a:xfrm>
          <a:prstGeom prst="ellipse">
            <a:avLst/>
          </a:prstGeom>
          <a:solidFill>
            <a:srgbClr val="DA1F28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zh-CN" b="1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2</a:t>
            </a:r>
            <a:endParaRPr lang="zh-CN" altLang="en-US" b="1" dirty="0">
              <a:solidFill>
                <a:prstClr val="white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6" name="椭圆 11"/>
          <p:cNvSpPr/>
          <p:nvPr/>
        </p:nvSpPr>
        <p:spPr>
          <a:xfrm>
            <a:off x="4162837" y="3093455"/>
            <a:ext cx="524938" cy="524938"/>
          </a:xfrm>
          <a:prstGeom prst="ellipse">
            <a:avLst/>
          </a:prstGeom>
          <a:solidFill>
            <a:srgbClr val="DA1F28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zh-CN" b="1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3</a:t>
            </a:r>
            <a:endParaRPr lang="zh-CN" altLang="en-US" b="1" dirty="0">
              <a:solidFill>
                <a:prstClr val="white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7" name="椭圆 11"/>
          <p:cNvSpPr/>
          <p:nvPr/>
        </p:nvSpPr>
        <p:spPr>
          <a:xfrm>
            <a:off x="3981682" y="4085494"/>
            <a:ext cx="524938" cy="524938"/>
          </a:xfrm>
          <a:prstGeom prst="ellipse">
            <a:avLst/>
          </a:prstGeom>
          <a:solidFill>
            <a:srgbClr val="DA1F28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zh-CN" b="1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4</a:t>
            </a:r>
            <a:endParaRPr lang="zh-CN" altLang="en-US" b="1" dirty="0">
              <a:solidFill>
                <a:prstClr val="white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sp>
        <p:nvSpPr>
          <p:cNvPr id="18" name="椭圆 11"/>
          <p:cNvSpPr/>
          <p:nvPr/>
        </p:nvSpPr>
        <p:spPr>
          <a:xfrm>
            <a:off x="3196679" y="4974014"/>
            <a:ext cx="524938" cy="524938"/>
          </a:xfrm>
          <a:prstGeom prst="ellipse">
            <a:avLst/>
          </a:prstGeom>
          <a:solidFill>
            <a:srgbClr val="DA1F28"/>
          </a:solidFill>
          <a:ln>
            <a:noFill/>
          </a:ln>
          <a:effectLst>
            <a:outerShdw blurRad="254000" dist="127000" dir="8100000" algn="tr" rotWithShape="0">
              <a:prstClr val="black">
                <a:alpha val="6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altLang="zh-CN" b="1" dirty="0" smtClean="0">
                <a:solidFill>
                  <a:prstClr val="white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5</a:t>
            </a:r>
            <a:endParaRPr lang="zh-CN" altLang="en-US" b="1" dirty="0">
              <a:solidFill>
                <a:prstClr val="white"/>
              </a:solidFill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  <p:grpSp>
        <p:nvGrpSpPr>
          <p:cNvPr id="19" name="组合 16"/>
          <p:cNvGrpSpPr/>
          <p:nvPr/>
        </p:nvGrpSpPr>
        <p:grpSpPr>
          <a:xfrm>
            <a:off x="3682102" y="828135"/>
            <a:ext cx="829513" cy="79240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0" name="同心圆 2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black"/>
                </a:solidFill>
                <a:latin typeface="+mj-ea"/>
                <a:ea typeface="+mj-ea"/>
              </a:endParaRPr>
            </a:p>
          </p:txBody>
        </p:sp>
        <p:sp>
          <p:nvSpPr>
            <p:cNvPr id="21" name="椭圆 21"/>
            <p:cNvSpPr/>
            <p:nvPr/>
          </p:nvSpPr>
          <p:spPr>
            <a:xfrm>
              <a:off x="392112" y="760412"/>
              <a:ext cx="3825876" cy="3825876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22" name="组合 16"/>
          <p:cNvGrpSpPr/>
          <p:nvPr/>
        </p:nvGrpSpPr>
        <p:grpSpPr>
          <a:xfrm>
            <a:off x="4550494" y="1713781"/>
            <a:ext cx="829513" cy="79240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3" name="同心圆 2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black"/>
                </a:solidFill>
                <a:latin typeface="+mj-ea"/>
                <a:ea typeface="+mj-ea"/>
              </a:endParaRPr>
            </a:p>
          </p:txBody>
        </p:sp>
        <p:sp>
          <p:nvSpPr>
            <p:cNvPr id="24" name="椭圆 21"/>
            <p:cNvSpPr/>
            <p:nvPr/>
          </p:nvSpPr>
          <p:spPr>
            <a:xfrm>
              <a:off x="392112" y="760412"/>
              <a:ext cx="3825876" cy="3825876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25" name="组合 16"/>
          <p:cNvGrpSpPr/>
          <p:nvPr/>
        </p:nvGrpSpPr>
        <p:grpSpPr>
          <a:xfrm>
            <a:off x="4935808" y="2866845"/>
            <a:ext cx="829513" cy="79240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6" name="同心圆 2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black"/>
                </a:solidFill>
                <a:latin typeface="+mj-ea"/>
                <a:ea typeface="+mj-ea"/>
              </a:endParaRPr>
            </a:p>
          </p:txBody>
        </p:sp>
        <p:sp>
          <p:nvSpPr>
            <p:cNvPr id="27" name="椭圆 21"/>
            <p:cNvSpPr/>
            <p:nvPr/>
          </p:nvSpPr>
          <p:spPr>
            <a:xfrm>
              <a:off x="392112" y="760412"/>
              <a:ext cx="3825876" cy="3825876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28" name="组合 16"/>
          <p:cNvGrpSpPr/>
          <p:nvPr/>
        </p:nvGrpSpPr>
        <p:grpSpPr>
          <a:xfrm>
            <a:off x="4731649" y="4172309"/>
            <a:ext cx="829513" cy="79240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29" name="同心圆 2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black"/>
                </a:solidFill>
                <a:latin typeface="+mj-ea"/>
                <a:ea typeface="+mj-ea"/>
              </a:endParaRPr>
            </a:p>
          </p:txBody>
        </p:sp>
        <p:sp>
          <p:nvSpPr>
            <p:cNvPr id="30" name="椭圆 21"/>
            <p:cNvSpPr/>
            <p:nvPr/>
          </p:nvSpPr>
          <p:spPr>
            <a:xfrm>
              <a:off x="392112" y="760412"/>
              <a:ext cx="3825876" cy="3825876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  <a:latin typeface="+mj-ea"/>
                <a:ea typeface="+mj-ea"/>
              </a:endParaRPr>
            </a:p>
          </p:txBody>
        </p:sp>
      </p:grpSp>
      <p:grpSp>
        <p:nvGrpSpPr>
          <p:cNvPr id="31" name="组合 16"/>
          <p:cNvGrpSpPr/>
          <p:nvPr/>
        </p:nvGrpSpPr>
        <p:grpSpPr>
          <a:xfrm>
            <a:off x="3869008" y="5250611"/>
            <a:ext cx="829513" cy="792407"/>
            <a:chOff x="304800" y="673100"/>
            <a:chExt cx="4000500" cy="4000500"/>
          </a:xfrm>
          <a:effectLst>
            <a:outerShdw blurRad="444500" dist="254000" dir="8100000" algn="tr" rotWithShape="0">
              <a:prstClr val="black">
                <a:alpha val="50000"/>
              </a:prstClr>
            </a:outerShdw>
          </a:effectLst>
        </p:grpSpPr>
        <p:sp>
          <p:nvSpPr>
            <p:cNvPr id="32" name="同心圆 20"/>
            <p:cNvSpPr/>
            <p:nvPr/>
          </p:nvSpPr>
          <p:spPr>
            <a:xfrm>
              <a:off x="304800" y="673100"/>
              <a:ext cx="4000500" cy="4000500"/>
            </a:xfrm>
            <a:prstGeom prst="donut">
              <a:avLst>
                <a:gd name="adj" fmla="val 4879"/>
              </a:avLst>
            </a:prstGeom>
            <a:gradFill>
              <a:gsLst>
                <a:gs pos="0">
                  <a:schemeClr val="bg1"/>
                </a:gs>
                <a:gs pos="55000">
                  <a:schemeClr val="bg1">
                    <a:lumMod val="95000"/>
                  </a:schemeClr>
                </a:gs>
                <a:gs pos="100000">
                  <a:schemeClr val="bg1">
                    <a:lumMod val="65000"/>
                  </a:schemeClr>
                </a:gs>
              </a:gsLst>
              <a:lin ang="81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black"/>
                </a:solidFill>
                <a:latin typeface="+mj-ea"/>
                <a:ea typeface="+mj-ea"/>
              </a:endParaRPr>
            </a:p>
          </p:txBody>
        </p:sp>
        <p:sp>
          <p:nvSpPr>
            <p:cNvPr id="33" name="椭圆 21"/>
            <p:cNvSpPr/>
            <p:nvPr/>
          </p:nvSpPr>
          <p:spPr>
            <a:xfrm>
              <a:off x="392112" y="760412"/>
              <a:ext cx="3825876" cy="3825876"/>
            </a:xfrm>
            <a:prstGeom prst="ellipse">
              <a:avLst/>
            </a:prstGeom>
            <a:gradFill>
              <a:gsLst>
                <a:gs pos="0">
                  <a:schemeClr val="bg1"/>
                </a:gs>
                <a:gs pos="51000">
                  <a:schemeClr val="bg1">
                    <a:lumMod val="95000"/>
                  </a:schemeClr>
                </a:gs>
                <a:gs pos="100000">
                  <a:schemeClr val="bg1">
                    <a:lumMod val="75000"/>
                  </a:schemeClr>
                </a:gs>
              </a:gsLst>
              <a:lin ang="18900000" scaled="0"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prstClr val="white"/>
                </a:solidFill>
                <a:latin typeface="+mj-ea"/>
                <a:ea typeface="+mj-ea"/>
              </a:endParaRPr>
            </a:p>
          </p:txBody>
        </p:sp>
      </p:grpSp>
      <p:cxnSp>
        <p:nvCxnSpPr>
          <p:cNvPr id="34" name="直接连接符 2"/>
          <p:cNvCxnSpPr>
            <a:stCxn id="18" idx="5"/>
          </p:cNvCxnSpPr>
          <p:nvPr/>
        </p:nvCxnSpPr>
        <p:spPr bwMode="auto">
          <a:xfrm rot="16200000" flipH="1">
            <a:off x="3731153" y="5335666"/>
            <a:ext cx="72948" cy="245770"/>
          </a:xfrm>
          <a:prstGeom prst="line">
            <a:avLst/>
          </a:prstGeom>
          <a:ln w="12700">
            <a:solidFill>
              <a:srgbClr val="9DA8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直接连接符 2"/>
          <p:cNvCxnSpPr/>
          <p:nvPr/>
        </p:nvCxnSpPr>
        <p:spPr bwMode="auto">
          <a:xfrm rot="16200000" flipH="1">
            <a:off x="4573666" y="4332126"/>
            <a:ext cx="72948" cy="245770"/>
          </a:xfrm>
          <a:prstGeom prst="line">
            <a:avLst/>
          </a:prstGeom>
          <a:ln w="12700">
            <a:solidFill>
              <a:srgbClr val="9DA8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直接连接符 2"/>
          <p:cNvCxnSpPr>
            <a:stCxn id="16" idx="6"/>
            <a:endCxn id="27" idx="2"/>
          </p:cNvCxnSpPr>
          <p:nvPr/>
        </p:nvCxnSpPr>
        <p:spPr bwMode="auto">
          <a:xfrm flipV="1">
            <a:off x="4687775" y="3263048"/>
            <a:ext cx="266137" cy="92876"/>
          </a:xfrm>
          <a:prstGeom prst="line">
            <a:avLst/>
          </a:prstGeom>
          <a:ln w="12700">
            <a:solidFill>
              <a:srgbClr val="9DA8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连接符 2"/>
          <p:cNvCxnSpPr>
            <a:endCxn id="24" idx="2"/>
          </p:cNvCxnSpPr>
          <p:nvPr/>
        </p:nvCxnSpPr>
        <p:spPr bwMode="auto">
          <a:xfrm flipV="1">
            <a:off x="4357859" y="2109984"/>
            <a:ext cx="210739" cy="48433"/>
          </a:xfrm>
          <a:prstGeom prst="line">
            <a:avLst/>
          </a:prstGeom>
          <a:ln w="12700">
            <a:solidFill>
              <a:srgbClr val="9DA8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连接符 2"/>
          <p:cNvCxnSpPr>
            <a:stCxn id="7" idx="7"/>
            <a:endCxn id="21" idx="2"/>
          </p:cNvCxnSpPr>
          <p:nvPr/>
        </p:nvCxnSpPr>
        <p:spPr bwMode="auto">
          <a:xfrm rot="5400000" flipH="1" flipV="1">
            <a:off x="3540553" y="1115743"/>
            <a:ext cx="51057" cy="268249"/>
          </a:xfrm>
          <a:prstGeom prst="line">
            <a:avLst/>
          </a:prstGeom>
          <a:ln w="12700">
            <a:solidFill>
              <a:srgbClr val="9DA8B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Google Shape;885;p48"/>
          <p:cNvSpPr/>
          <p:nvPr/>
        </p:nvSpPr>
        <p:spPr>
          <a:xfrm>
            <a:off x="5124091" y="2984739"/>
            <a:ext cx="465827" cy="526212"/>
          </a:xfrm>
          <a:custGeom>
            <a:avLst/>
            <a:gdLst/>
            <a:ahLst/>
            <a:cxnLst/>
            <a:rect l="l" t="t" r="r" b="b"/>
            <a:pathLst>
              <a:path w="15290" h="16120" extrusionOk="0">
                <a:moveTo>
                  <a:pt x="7645" y="1"/>
                </a:moveTo>
                <a:lnTo>
                  <a:pt x="7303" y="25"/>
                </a:lnTo>
                <a:lnTo>
                  <a:pt x="7010" y="98"/>
                </a:lnTo>
                <a:lnTo>
                  <a:pt x="6766" y="172"/>
                </a:lnTo>
                <a:lnTo>
                  <a:pt x="6546" y="294"/>
                </a:lnTo>
                <a:lnTo>
                  <a:pt x="6351" y="391"/>
                </a:lnTo>
                <a:lnTo>
                  <a:pt x="6204" y="538"/>
                </a:lnTo>
                <a:lnTo>
                  <a:pt x="6058" y="660"/>
                </a:lnTo>
                <a:lnTo>
                  <a:pt x="5960" y="782"/>
                </a:lnTo>
                <a:lnTo>
                  <a:pt x="5569" y="856"/>
                </a:lnTo>
                <a:lnTo>
                  <a:pt x="5203" y="978"/>
                </a:lnTo>
                <a:lnTo>
                  <a:pt x="4885" y="1149"/>
                </a:lnTo>
                <a:lnTo>
                  <a:pt x="4617" y="1320"/>
                </a:lnTo>
                <a:lnTo>
                  <a:pt x="4372" y="1539"/>
                </a:lnTo>
                <a:lnTo>
                  <a:pt x="4177" y="1759"/>
                </a:lnTo>
                <a:lnTo>
                  <a:pt x="4030" y="2028"/>
                </a:lnTo>
                <a:lnTo>
                  <a:pt x="3908" y="2296"/>
                </a:lnTo>
                <a:lnTo>
                  <a:pt x="3811" y="2565"/>
                </a:lnTo>
                <a:lnTo>
                  <a:pt x="3737" y="2834"/>
                </a:lnTo>
                <a:lnTo>
                  <a:pt x="3689" y="3127"/>
                </a:lnTo>
                <a:lnTo>
                  <a:pt x="3640" y="3420"/>
                </a:lnTo>
                <a:lnTo>
                  <a:pt x="3640" y="3713"/>
                </a:lnTo>
                <a:lnTo>
                  <a:pt x="3640" y="3982"/>
                </a:lnTo>
                <a:lnTo>
                  <a:pt x="3689" y="4495"/>
                </a:lnTo>
                <a:lnTo>
                  <a:pt x="3689" y="4519"/>
                </a:lnTo>
                <a:lnTo>
                  <a:pt x="3566" y="4568"/>
                </a:lnTo>
                <a:lnTo>
                  <a:pt x="3469" y="4666"/>
                </a:lnTo>
                <a:lnTo>
                  <a:pt x="3395" y="4812"/>
                </a:lnTo>
                <a:lnTo>
                  <a:pt x="3322" y="4983"/>
                </a:lnTo>
                <a:lnTo>
                  <a:pt x="3273" y="5178"/>
                </a:lnTo>
                <a:lnTo>
                  <a:pt x="3249" y="5398"/>
                </a:lnTo>
                <a:lnTo>
                  <a:pt x="3224" y="5642"/>
                </a:lnTo>
                <a:lnTo>
                  <a:pt x="3249" y="5887"/>
                </a:lnTo>
                <a:lnTo>
                  <a:pt x="3298" y="6155"/>
                </a:lnTo>
                <a:lnTo>
                  <a:pt x="3347" y="6400"/>
                </a:lnTo>
                <a:lnTo>
                  <a:pt x="3444" y="6619"/>
                </a:lnTo>
                <a:lnTo>
                  <a:pt x="3542" y="6790"/>
                </a:lnTo>
                <a:lnTo>
                  <a:pt x="3640" y="6961"/>
                </a:lnTo>
                <a:lnTo>
                  <a:pt x="3762" y="7059"/>
                </a:lnTo>
                <a:lnTo>
                  <a:pt x="3884" y="7132"/>
                </a:lnTo>
                <a:lnTo>
                  <a:pt x="4030" y="7132"/>
                </a:lnTo>
                <a:lnTo>
                  <a:pt x="4104" y="7108"/>
                </a:lnTo>
                <a:lnTo>
                  <a:pt x="4275" y="7523"/>
                </a:lnTo>
                <a:lnTo>
                  <a:pt x="4494" y="7889"/>
                </a:lnTo>
                <a:lnTo>
                  <a:pt x="4714" y="8256"/>
                </a:lnTo>
                <a:lnTo>
                  <a:pt x="4983" y="8598"/>
                </a:lnTo>
                <a:lnTo>
                  <a:pt x="5252" y="8891"/>
                </a:lnTo>
                <a:lnTo>
                  <a:pt x="5545" y="9159"/>
                </a:lnTo>
                <a:lnTo>
                  <a:pt x="5862" y="9404"/>
                </a:lnTo>
                <a:lnTo>
                  <a:pt x="6180" y="9623"/>
                </a:lnTo>
                <a:lnTo>
                  <a:pt x="6180" y="10698"/>
                </a:lnTo>
                <a:lnTo>
                  <a:pt x="5667" y="10747"/>
                </a:lnTo>
                <a:lnTo>
                  <a:pt x="5081" y="10845"/>
                </a:lnTo>
                <a:lnTo>
                  <a:pt x="4519" y="10967"/>
                </a:lnTo>
                <a:lnTo>
                  <a:pt x="3957" y="11089"/>
                </a:lnTo>
                <a:lnTo>
                  <a:pt x="3420" y="11260"/>
                </a:lnTo>
                <a:lnTo>
                  <a:pt x="2931" y="11455"/>
                </a:lnTo>
                <a:lnTo>
                  <a:pt x="2467" y="11675"/>
                </a:lnTo>
                <a:lnTo>
                  <a:pt x="2028" y="11919"/>
                </a:lnTo>
                <a:lnTo>
                  <a:pt x="1637" y="12188"/>
                </a:lnTo>
                <a:lnTo>
                  <a:pt x="1271" y="12456"/>
                </a:lnTo>
                <a:lnTo>
                  <a:pt x="953" y="12774"/>
                </a:lnTo>
                <a:lnTo>
                  <a:pt x="684" y="13116"/>
                </a:lnTo>
                <a:lnTo>
                  <a:pt x="440" y="13458"/>
                </a:lnTo>
                <a:lnTo>
                  <a:pt x="269" y="13849"/>
                </a:lnTo>
                <a:lnTo>
                  <a:pt x="123" y="14239"/>
                </a:lnTo>
                <a:lnTo>
                  <a:pt x="49" y="14679"/>
                </a:lnTo>
                <a:lnTo>
                  <a:pt x="1" y="15119"/>
                </a:lnTo>
                <a:lnTo>
                  <a:pt x="49" y="15167"/>
                </a:lnTo>
                <a:lnTo>
                  <a:pt x="245" y="15265"/>
                </a:lnTo>
                <a:lnTo>
                  <a:pt x="416" y="15338"/>
                </a:lnTo>
                <a:lnTo>
                  <a:pt x="636" y="15436"/>
                </a:lnTo>
                <a:lnTo>
                  <a:pt x="904" y="15534"/>
                </a:lnTo>
                <a:lnTo>
                  <a:pt x="1271" y="15607"/>
                </a:lnTo>
                <a:lnTo>
                  <a:pt x="1710" y="15705"/>
                </a:lnTo>
                <a:lnTo>
                  <a:pt x="2223" y="15802"/>
                </a:lnTo>
                <a:lnTo>
                  <a:pt x="2834" y="15876"/>
                </a:lnTo>
                <a:lnTo>
                  <a:pt x="3566" y="15973"/>
                </a:lnTo>
                <a:lnTo>
                  <a:pt x="4397" y="16022"/>
                </a:lnTo>
                <a:lnTo>
                  <a:pt x="5325" y="16071"/>
                </a:lnTo>
                <a:lnTo>
                  <a:pt x="6399" y="16096"/>
                </a:lnTo>
                <a:lnTo>
                  <a:pt x="7621" y="16120"/>
                </a:lnTo>
                <a:lnTo>
                  <a:pt x="8817" y="16096"/>
                </a:lnTo>
                <a:lnTo>
                  <a:pt x="9892" y="16071"/>
                </a:lnTo>
                <a:lnTo>
                  <a:pt x="10844" y="16022"/>
                </a:lnTo>
                <a:lnTo>
                  <a:pt x="11675" y="15973"/>
                </a:lnTo>
                <a:lnTo>
                  <a:pt x="12408" y="15876"/>
                </a:lnTo>
                <a:lnTo>
                  <a:pt x="13018" y="15802"/>
                </a:lnTo>
                <a:lnTo>
                  <a:pt x="13555" y="15705"/>
                </a:lnTo>
                <a:lnTo>
                  <a:pt x="13995" y="15607"/>
                </a:lnTo>
                <a:lnTo>
                  <a:pt x="14361" y="15534"/>
                </a:lnTo>
                <a:lnTo>
                  <a:pt x="14654" y="15436"/>
                </a:lnTo>
                <a:lnTo>
                  <a:pt x="14874" y="15338"/>
                </a:lnTo>
                <a:lnTo>
                  <a:pt x="15045" y="15265"/>
                </a:lnTo>
                <a:lnTo>
                  <a:pt x="15216" y="15167"/>
                </a:lnTo>
                <a:lnTo>
                  <a:pt x="15289" y="15119"/>
                </a:lnTo>
                <a:lnTo>
                  <a:pt x="15241" y="14655"/>
                </a:lnTo>
                <a:lnTo>
                  <a:pt x="15167" y="14215"/>
                </a:lnTo>
                <a:lnTo>
                  <a:pt x="15045" y="13800"/>
                </a:lnTo>
                <a:lnTo>
                  <a:pt x="14874" y="13409"/>
                </a:lnTo>
                <a:lnTo>
                  <a:pt x="14630" y="13043"/>
                </a:lnTo>
                <a:lnTo>
                  <a:pt x="14361" y="12701"/>
                </a:lnTo>
                <a:lnTo>
                  <a:pt x="14044" y="12408"/>
                </a:lnTo>
                <a:lnTo>
                  <a:pt x="13678" y="12115"/>
                </a:lnTo>
                <a:lnTo>
                  <a:pt x="13287" y="11846"/>
                </a:lnTo>
                <a:lnTo>
                  <a:pt x="12847" y="11626"/>
                </a:lnTo>
                <a:lnTo>
                  <a:pt x="12359" y="11406"/>
                </a:lnTo>
                <a:lnTo>
                  <a:pt x="11846" y="11235"/>
                </a:lnTo>
                <a:lnTo>
                  <a:pt x="11284" y="11064"/>
                </a:lnTo>
                <a:lnTo>
                  <a:pt x="10698" y="10942"/>
                </a:lnTo>
                <a:lnTo>
                  <a:pt x="10063" y="10820"/>
                </a:lnTo>
                <a:lnTo>
                  <a:pt x="9428" y="10747"/>
                </a:lnTo>
                <a:lnTo>
                  <a:pt x="9110" y="10722"/>
                </a:lnTo>
                <a:lnTo>
                  <a:pt x="9110" y="9623"/>
                </a:lnTo>
                <a:lnTo>
                  <a:pt x="9428" y="9404"/>
                </a:lnTo>
                <a:lnTo>
                  <a:pt x="9745" y="9159"/>
                </a:lnTo>
                <a:lnTo>
                  <a:pt x="10039" y="8891"/>
                </a:lnTo>
                <a:lnTo>
                  <a:pt x="10332" y="8598"/>
                </a:lnTo>
                <a:lnTo>
                  <a:pt x="10576" y="8256"/>
                </a:lnTo>
                <a:lnTo>
                  <a:pt x="10796" y="7889"/>
                </a:lnTo>
                <a:lnTo>
                  <a:pt x="11015" y="7523"/>
                </a:lnTo>
                <a:lnTo>
                  <a:pt x="11186" y="7108"/>
                </a:lnTo>
                <a:lnTo>
                  <a:pt x="11260" y="7132"/>
                </a:lnTo>
                <a:lnTo>
                  <a:pt x="11406" y="7132"/>
                </a:lnTo>
                <a:lnTo>
                  <a:pt x="11528" y="7059"/>
                </a:lnTo>
                <a:lnTo>
                  <a:pt x="11650" y="6961"/>
                </a:lnTo>
                <a:lnTo>
                  <a:pt x="11748" y="6790"/>
                </a:lnTo>
                <a:lnTo>
                  <a:pt x="11846" y="6619"/>
                </a:lnTo>
                <a:lnTo>
                  <a:pt x="11944" y="6400"/>
                </a:lnTo>
                <a:lnTo>
                  <a:pt x="11992" y="6155"/>
                </a:lnTo>
                <a:lnTo>
                  <a:pt x="12041" y="5887"/>
                </a:lnTo>
                <a:lnTo>
                  <a:pt x="12066" y="5642"/>
                </a:lnTo>
                <a:lnTo>
                  <a:pt x="12041" y="5398"/>
                </a:lnTo>
                <a:lnTo>
                  <a:pt x="12017" y="5203"/>
                </a:lnTo>
                <a:lnTo>
                  <a:pt x="11968" y="5007"/>
                </a:lnTo>
                <a:lnTo>
                  <a:pt x="11919" y="4836"/>
                </a:lnTo>
                <a:lnTo>
                  <a:pt x="11846" y="4690"/>
                </a:lnTo>
                <a:lnTo>
                  <a:pt x="11748" y="4592"/>
                </a:lnTo>
                <a:lnTo>
                  <a:pt x="11626" y="4519"/>
                </a:lnTo>
                <a:lnTo>
                  <a:pt x="11699" y="4153"/>
                </a:lnTo>
                <a:lnTo>
                  <a:pt x="11724" y="3811"/>
                </a:lnTo>
                <a:lnTo>
                  <a:pt x="11724" y="3493"/>
                </a:lnTo>
                <a:lnTo>
                  <a:pt x="11724" y="3200"/>
                </a:lnTo>
                <a:lnTo>
                  <a:pt x="11699" y="2907"/>
                </a:lnTo>
                <a:lnTo>
                  <a:pt x="11650" y="2638"/>
                </a:lnTo>
                <a:lnTo>
                  <a:pt x="11577" y="2394"/>
                </a:lnTo>
                <a:lnTo>
                  <a:pt x="11504" y="2150"/>
                </a:lnTo>
                <a:lnTo>
                  <a:pt x="11406" y="1930"/>
                </a:lnTo>
                <a:lnTo>
                  <a:pt x="11309" y="1710"/>
                </a:lnTo>
                <a:lnTo>
                  <a:pt x="11186" y="1515"/>
                </a:lnTo>
                <a:lnTo>
                  <a:pt x="11040" y="1344"/>
                </a:lnTo>
                <a:lnTo>
                  <a:pt x="10893" y="1173"/>
                </a:lnTo>
                <a:lnTo>
                  <a:pt x="10747" y="1026"/>
                </a:lnTo>
                <a:lnTo>
                  <a:pt x="10429" y="758"/>
                </a:lnTo>
                <a:lnTo>
                  <a:pt x="10063" y="562"/>
                </a:lnTo>
                <a:lnTo>
                  <a:pt x="9697" y="367"/>
                </a:lnTo>
                <a:lnTo>
                  <a:pt x="9330" y="245"/>
                </a:lnTo>
                <a:lnTo>
                  <a:pt x="8964" y="147"/>
                </a:lnTo>
                <a:lnTo>
                  <a:pt x="8598" y="74"/>
                </a:lnTo>
                <a:lnTo>
                  <a:pt x="8256" y="25"/>
                </a:lnTo>
                <a:lnTo>
                  <a:pt x="7938" y="1"/>
                </a:lnTo>
                <a:close/>
              </a:path>
            </a:pathLst>
          </a:custGeom>
          <a:solidFill>
            <a:srgbClr val="DA1F28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2" name="Google Shape;987;p48"/>
          <p:cNvGrpSpPr/>
          <p:nvPr/>
        </p:nvGrpSpPr>
        <p:grpSpPr>
          <a:xfrm>
            <a:off x="3873260" y="854014"/>
            <a:ext cx="448574" cy="569343"/>
            <a:chOff x="1958100" y="4985350"/>
            <a:chExt cx="365150" cy="465275"/>
          </a:xfrm>
          <a:solidFill>
            <a:srgbClr val="DA1F28"/>
          </a:solidFill>
        </p:grpSpPr>
        <p:sp>
          <p:nvSpPr>
            <p:cNvPr id="63" name="Google Shape;988;p48"/>
            <p:cNvSpPr/>
            <p:nvPr/>
          </p:nvSpPr>
          <p:spPr>
            <a:xfrm>
              <a:off x="1958100" y="4985350"/>
              <a:ext cx="365150" cy="465275"/>
            </a:xfrm>
            <a:custGeom>
              <a:avLst/>
              <a:gdLst/>
              <a:ahLst/>
              <a:cxnLst/>
              <a:rect l="l" t="t" r="r" b="b"/>
              <a:pathLst>
                <a:path w="14606" h="18611" extrusionOk="0">
                  <a:moveTo>
                    <a:pt x="4152" y="1734"/>
                  </a:moveTo>
                  <a:lnTo>
                    <a:pt x="4274" y="1759"/>
                  </a:lnTo>
                  <a:lnTo>
                    <a:pt x="4397" y="1783"/>
                  </a:lnTo>
                  <a:lnTo>
                    <a:pt x="4543" y="1808"/>
                  </a:lnTo>
                  <a:lnTo>
                    <a:pt x="4812" y="1930"/>
                  </a:lnTo>
                  <a:lnTo>
                    <a:pt x="5105" y="2125"/>
                  </a:lnTo>
                  <a:lnTo>
                    <a:pt x="5398" y="2394"/>
                  </a:lnTo>
                  <a:lnTo>
                    <a:pt x="5496" y="2516"/>
                  </a:lnTo>
                  <a:lnTo>
                    <a:pt x="5593" y="2638"/>
                  </a:lnTo>
                  <a:lnTo>
                    <a:pt x="5789" y="2956"/>
                  </a:lnTo>
                  <a:lnTo>
                    <a:pt x="5935" y="3322"/>
                  </a:lnTo>
                  <a:lnTo>
                    <a:pt x="6057" y="3688"/>
                  </a:lnTo>
                  <a:lnTo>
                    <a:pt x="6155" y="4079"/>
                  </a:lnTo>
                  <a:lnTo>
                    <a:pt x="6204" y="4470"/>
                  </a:lnTo>
                  <a:lnTo>
                    <a:pt x="6277" y="4836"/>
                  </a:lnTo>
                  <a:lnTo>
                    <a:pt x="6302" y="5154"/>
                  </a:lnTo>
                  <a:lnTo>
                    <a:pt x="5984" y="5129"/>
                  </a:lnTo>
                  <a:lnTo>
                    <a:pt x="5618" y="5080"/>
                  </a:lnTo>
                  <a:lnTo>
                    <a:pt x="5227" y="5007"/>
                  </a:lnTo>
                  <a:lnTo>
                    <a:pt x="4836" y="4909"/>
                  </a:lnTo>
                  <a:lnTo>
                    <a:pt x="4470" y="4787"/>
                  </a:lnTo>
                  <a:lnTo>
                    <a:pt x="4104" y="4641"/>
                  </a:lnTo>
                  <a:lnTo>
                    <a:pt x="3786" y="4445"/>
                  </a:lnTo>
                  <a:lnTo>
                    <a:pt x="3664" y="4348"/>
                  </a:lnTo>
                  <a:lnTo>
                    <a:pt x="3542" y="4250"/>
                  </a:lnTo>
                  <a:lnTo>
                    <a:pt x="3273" y="3957"/>
                  </a:lnTo>
                  <a:lnTo>
                    <a:pt x="3078" y="3664"/>
                  </a:lnTo>
                  <a:lnTo>
                    <a:pt x="2956" y="3395"/>
                  </a:lnTo>
                  <a:lnTo>
                    <a:pt x="2931" y="3273"/>
                  </a:lnTo>
                  <a:lnTo>
                    <a:pt x="2907" y="3127"/>
                  </a:lnTo>
                  <a:lnTo>
                    <a:pt x="2882" y="3004"/>
                  </a:lnTo>
                  <a:lnTo>
                    <a:pt x="2907" y="2858"/>
                  </a:lnTo>
                  <a:lnTo>
                    <a:pt x="2931" y="2736"/>
                  </a:lnTo>
                  <a:lnTo>
                    <a:pt x="2956" y="2614"/>
                  </a:lnTo>
                  <a:lnTo>
                    <a:pt x="3004" y="2492"/>
                  </a:lnTo>
                  <a:lnTo>
                    <a:pt x="3078" y="2369"/>
                  </a:lnTo>
                  <a:lnTo>
                    <a:pt x="3273" y="2125"/>
                  </a:lnTo>
                  <a:lnTo>
                    <a:pt x="3517" y="1930"/>
                  </a:lnTo>
                  <a:lnTo>
                    <a:pt x="3639" y="1857"/>
                  </a:lnTo>
                  <a:lnTo>
                    <a:pt x="3762" y="1808"/>
                  </a:lnTo>
                  <a:lnTo>
                    <a:pt x="3884" y="1783"/>
                  </a:lnTo>
                  <a:lnTo>
                    <a:pt x="4006" y="1759"/>
                  </a:lnTo>
                  <a:lnTo>
                    <a:pt x="4152" y="1734"/>
                  </a:lnTo>
                  <a:close/>
                  <a:moveTo>
                    <a:pt x="10454" y="1734"/>
                  </a:moveTo>
                  <a:lnTo>
                    <a:pt x="10600" y="1759"/>
                  </a:lnTo>
                  <a:lnTo>
                    <a:pt x="10722" y="1783"/>
                  </a:lnTo>
                  <a:lnTo>
                    <a:pt x="10844" y="1808"/>
                  </a:lnTo>
                  <a:lnTo>
                    <a:pt x="10966" y="1857"/>
                  </a:lnTo>
                  <a:lnTo>
                    <a:pt x="11089" y="1930"/>
                  </a:lnTo>
                  <a:lnTo>
                    <a:pt x="11333" y="2125"/>
                  </a:lnTo>
                  <a:lnTo>
                    <a:pt x="11528" y="2369"/>
                  </a:lnTo>
                  <a:lnTo>
                    <a:pt x="11601" y="2492"/>
                  </a:lnTo>
                  <a:lnTo>
                    <a:pt x="11650" y="2614"/>
                  </a:lnTo>
                  <a:lnTo>
                    <a:pt x="11675" y="2736"/>
                  </a:lnTo>
                  <a:lnTo>
                    <a:pt x="11699" y="2858"/>
                  </a:lnTo>
                  <a:lnTo>
                    <a:pt x="11724" y="3004"/>
                  </a:lnTo>
                  <a:lnTo>
                    <a:pt x="11699" y="3127"/>
                  </a:lnTo>
                  <a:lnTo>
                    <a:pt x="11675" y="3273"/>
                  </a:lnTo>
                  <a:lnTo>
                    <a:pt x="11650" y="3395"/>
                  </a:lnTo>
                  <a:lnTo>
                    <a:pt x="11528" y="3664"/>
                  </a:lnTo>
                  <a:lnTo>
                    <a:pt x="11333" y="3957"/>
                  </a:lnTo>
                  <a:lnTo>
                    <a:pt x="11064" y="4250"/>
                  </a:lnTo>
                  <a:lnTo>
                    <a:pt x="10942" y="4348"/>
                  </a:lnTo>
                  <a:lnTo>
                    <a:pt x="10820" y="4445"/>
                  </a:lnTo>
                  <a:lnTo>
                    <a:pt x="10502" y="4641"/>
                  </a:lnTo>
                  <a:lnTo>
                    <a:pt x="10136" y="4787"/>
                  </a:lnTo>
                  <a:lnTo>
                    <a:pt x="9770" y="4909"/>
                  </a:lnTo>
                  <a:lnTo>
                    <a:pt x="9379" y="5007"/>
                  </a:lnTo>
                  <a:lnTo>
                    <a:pt x="8988" y="5080"/>
                  </a:lnTo>
                  <a:lnTo>
                    <a:pt x="8622" y="5129"/>
                  </a:lnTo>
                  <a:lnTo>
                    <a:pt x="8304" y="5154"/>
                  </a:lnTo>
                  <a:lnTo>
                    <a:pt x="8329" y="4836"/>
                  </a:lnTo>
                  <a:lnTo>
                    <a:pt x="8402" y="4470"/>
                  </a:lnTo>
                  <a:lnTo>
                    <a:pt x="8451" y="4079"/>
                  </a:lnTo>
                  <a:lnTo>
                    <a:pt x="8549" y="3688"/>
                  </a:lnTo>
                  <a:lnTo>
                    <a:pt x="8671" y="3322"/>
                  </a:lnTo>
                  <a:lnTo>
                    <a:pt x="8817" y="2956"/>
                  </a:lnTo>
                  <a:lnTo>
                    <a:pt x="9013" y="2638"/>
                  </a:lnTo>
                  <a:lnTo>
                    <a:pt x="9110" y="2516"/>
                  </a:lnTo>
                  <a:lnTo>
                    <a:pt x="9208" y="2394"/>
                  </a:lnTo>
                  <a:lnTo>
                    <a:pt x="9501" y="2125"/>
                  </a:lnTo>
                  <a:lnTo>
                    <a:pt x="9794" y="1930"/>
                  </a:lnTo>
                  <a:lnTo>
                    <a:pt x="10063" y="1808"/>
                  </a:lnTo>
                  <a:lnTo>
                    <a:pt x="10209" y="1783"/>
                  </a:lnTo>
                  <a:lnTo>
                    <a:pt x="10331" y="1759"/>
                  </a:lnTo>
                  <a:lnTo>
                    <a:pt x="10454" y="1734"/>
                  </a:lnTo>
                  <a:close/>
                  <a:moveTo>
                    <a:pt x="3639" y="0"/>
                  </a:moveTo>
                  <a:lnTo>
                    <a:pt x="3395" y="25"/>
                  </a:lnTo>
                  <a:lnTo>
                    <a:pt x="3151" y="74"/>
                  </a:lnTo>
                  <a:lnTo>
                    <a:pt x="2907" y="147"/>
                  </a:lnTo>
                  <a:lnTo>
                    <a:pt x="2687" y="220"/>
                  </a:lnTo>
                  <a:lnTo>
                    <a:pt x="2467" y="342"/>
                  </a:lnTo>
                  <a:lnTo>
                    <a:pt x="2272" y="464"/>
                  </a:lnTo>
                  <a:lnTo>
                    <a:pt x="2101" y="611"/>
                  </a:lnTo>
                  <a:lnTo>
                    <a:pt x="1930" y="782"/>
                  </a:lnTo>
                  <a:lnTo>
                    <a:pt x="1759" y="953"/>
                  </a:lnTo>
                  <a:lnTo>
                    <a:pt x="1612" y="1124"/>
                  </a:lnTo>
                  <a:lnTo>
                    <a:pt x="1490" y="1344"/>
                  </a:lnTo>
                  <a:lnTo>
                    <a:pt x="1368" y="1539"/>
                  </a:lnTo>
                  <a:lnTo>
                    <a:pt x="1295" y="1759"/>
                  </a:lnTo>
                  <a:lnTo>
                    <a:pt x="1222" y="2003"/>
                  </a:lnTo>
                  <a:lnTo>
                    <a:pt x="1173" y="2247"/>
                  </a:lnTo>
                  <a:lnTo>
                    <a:pt x="1148" y="2492"/>
                  </a:lnTo>
                  <a:lnTo>
                    <a:pt x="1173" y="2760"/>
                  </a:lnTo>
                  <a:lnTo>
                    <a:pt x="1197" y="3029"/>
                  </a:lnTo>
                  <a:lnTo>
                    <a:pt x="1295" y="3298"/>
                  </a:lnTo>
                  <a:lnTo>
                    <a:pt x="1393" y="3566"/>
                  </a:lnTo>
                  <a:lnTo>
                    <a:pt x="1539" y="3859"/>
                  </a:lnTo>
                  <a:lnTo>
                    <a:pt x="1734" y="4152"/>
                  </a:lnTo>
                  <a:lnTo>
                    <a:pt x="1954" y="4445"/>
                  </a:lnTo>
                  <a:lnTo>
                    <a:pt x="2223" y="4739"/>
                  </a:lnTo>
                  <a:lnTo>
                    <a:pt x="2394" y="4885"/>
                  </a:lnTo>
                  <a:lnTo>
                    <a:pt x="2565" y="5007"/>
                  </a:lnTo>
                  <a:lnTo>
                    <a:pt x="2931" y="5251"/>
                  </a:lnTo>
                  <a:lnTo>
                    <a:pt x="3346" y="5471"/>
                  </a:lnTo>
                  <a:lnTo>
                    <a:pt x="3762" y="5642"/>
                  </a:lnTo>
                  <a:lnTo>
                    <a:pt x="391" y="5642"/>
                  </a:lnTo>
                  <a:lnTo>
                    <a:pt x="318" y="5667"/>
                  </a:lnTo>
                  <a:lnTo>
                    <a:pt x="220" y="5715"/>
                  </a:lnTo>
                  <a:lnTo>
                    <a:pt x="147" y="5789"/>
                  </a:lnTo>
                  <a:lnTo>
                    <a:pt x="98" y="5838"/>
                  </a:lnTo>
                  <a:lnTo>
                    <a:pt x="49" y="5935"/>
                  </a:lnTo>
                  <a:lnTo>
                    <a:pt x="25" y="6033"/>
                  </a:lnTo>
                  <a:lnTo>
                    <a:pt x="0" y="6131"/>
                  </a:lnTo>
                  <a:lnTo>
                    <a:pt x="0" y="9599"/>
                  </a:lnTo>
                  <a:lnTo>
                    <a:pt x="5325" y="9599"/>
                  </a:lnTo>
                  <a:lnTo>
                    <a:pt x="5325" y="6009"/>
                  </a:lnTo>
                  <a:lnTo>
                    <a:pt x="5813" y="6082"/>
                  </a:lnTo>
                  <a:lnTo>
                    <a:pt x="5813" y="18611"/>
                  </a:lnTo>
                  <a:lnTo>
                    <a:pt x="8793" y="18611"/>
                  </a:lnTo>
                  <a:lnTo>
                    <a:pt x="8793" y="6082"/>
                  </a:lnTo>
                  <a:lnTo>
                    <a:pt x="9281" y="6009"/>
                  </a:lnTo>
                  <a:lnTo>
                    <a:pt x="9281" y="9599"/>
                  </a:lnTo>
                  <a:lnTo>
                    <a:pt x="14605" y="9599"/>
                  </a:lnTo>
                  <a:lnTo>
                    <a:pt x="14605" y="6131"/>
                  </a:lnTo>
                  <a:lnTo>
                    <a:pt x="14581" y="6033"/>
                  </a:lnTo>
                  <a:lnTo>
                    <a:pt x="14557" y="5935"/>
                  </a:lnTo>
                  <a:lnTo>
                    <a:pt x="14508" y="5838"/>
                  </a:lnTo>
                  <a:lnTo>
                    <a:pt x="14459" y="5789"/>
                  </a:lnTo>
                  <a:lnTo>
                    <a:pt x="14386" y="5715"/>
                  </a:lnTo>
                  <a:lnTo>
                    <a:pt x="14288" y="5667"/>
                  </a:lnTo>
                  <a:lnTo>
                    <a:pt x="14215" y="5642"/>
                  </a:lnTo>
                  <a:lnTo>
                    <a:pt x="10844" y="5642"/>
                  </a:lnTo>
                  <a:lnTo>
                    <a:pt x="11259" y="5471"/>
                  </a:lnTo>
                  <a:lnTo>
                    <a:pt x="11675" y="5251"/>
                  </a:lnTo>
                  <a:lnTo>
                    <a:pt x="12041" y="5007"/>
                  </a:lnTo>
                  <a:lnTo>
                    <a:pt x="12212" y="4885"/>
                  </a:lnTo>
                  <a:lnTo>
                    <a:pt x="12383" y="4739"/>
                  </a:lnTo>
                  <a:lnTo>
                    <a:pt x="12652" y="4445"/>
                  </a:lnTo>
                  <a:lnTo>
                    <a:pt x="12871" y="4152"/>
                  </a:lnTo>
                  <a:lnTo>
                    <a:pt x="13067" y="3859"/>
                  </a:lnTo>
                  <a:lnTo>
                    <a:pt x="13213" y="3566"/>
                  </a:lnTo>
                  <a:lnTo>
                    <a:pt x="13311" y="3298"/>
                  </a:lnTo>
                  <a:lnTo>
                    <a:pt x="13409" y="3029"/>
                  </a:lnTo>
                  <a:lnTo>
                    <a:pt x="13433" y="2760"/>
                  </a:lnTo>
                  <a:lnTo>
                    <a:pt x="13458" y="2492"/>
                  </a:lnTo>
                  <a:lnTo>
                    <a:pt x="13433" y="2247"/>
                  </a:lnTo>
                  <a:lnTo>
                    <a:pt x="13384" y="2003"/>
                  </a:lnTo>
                  <a:lnTo>
                    <a:pt x="13311" y="1759"/>
                  </a:lnTo>
                  <a:lnTo>
                    <a:pt x="13238" y="1539"/>
                  </a:lnTo>
                  <a:lnTo>
                    <a:pt x="13116" y="1344"/>
                  </a:lnTo>
                  <a:lnTo>
                    <a:pt x="12994" y="1124"/>
                  </a:lnTo>
                  <a:lnTo>
                    <a:pt x="12847" y="953"/>
                  </a:lnTo>
                  <a:lnTo>
                    <a:pt x="12676" y="782"/>
                  </a:lnTo>
                  <a:lnTo>
                    <a:pt x="12505" y="611"/>
                  </a:lnTo>
                  <a:lnTo>
                    <a:pt x="12334" y="464"/>
                  </a:lnTo>
                  <a:lnTo>
                    <a:pt x="12139" y="342"/>
                  </a:lnTo>
                  <a:lnTo>
                    <a:pt x="11919" y="220"/>
                  </a:lnTo>
                  <a:lnTo>
                    <a:pt x="11699" y="147"/>
                  </a:lnTo>
                  <a:lnTo>
                    <a:pt x="11455" y="74"/>
                  </a:lnTo>
                  <a:lnTo>
                    <a:pt x="11211" y="25"/>
                  </a:lnTo>
                  <a:lnTo>
                    <a:pt x="10966" y="0"/>
                  </a:lnTo>
                  <a:lnTo>
                    <a:pt x="10698" y="25"/>
                  </a:lnTo>
                  <a:lnTo>
                    <a:pt x="10429" y="49"/>
                  </a:lnTo>
                  <a:lnTo>
                    <a:pt x="10160" y="147"/>
                  </a:lnTo>
                  <a:lnTo>
                    <a:pt x="9892" y="245"/>
                  </a:lnTo>
                  <a:lnTo>
                    <a:pt x="9599" y="391"/>
                  </a:lnTo>
                  <a:lnTo>
                    <a:pt x="9306" y="587"/>
                  </a:lnTo>
                  <a:lnTo>
                    <a:pt x="9013" y="806"/>
                  </a:lnTo>
                  <a:lnTo>
                    <a:pt x="8719" y="1075"/>
                  </a:lnTo>
                  <a:lnTo>
                    <a:pt x="8475" y="1368"/>
                  </a:lnTo>
                  <a:lnTo>
                    <a:pt x="8280" y="1661"/>
                  </a:lnTo>
                  <a:lnTo>
                    <a:pt x="8084" y="2003"/>
                  </a:lnTo>
                  <a:lnTo>
                    <a:pt x="7914" y="2369"/>
                  </a:lnTo>
                  <a:lnTo>
                    <a:pt x="7791" y="2736"/>
                  </a:lnTo>
                  <a:lnTo>
                    <a:pt x="7669" y="3102"/>
                  </a:lnTo>
                  <a:lnTo>
                    <a:pt x="7572" y="3469"/>
                  </a:lnTo>
                  <a:lnTo>
                    <a:pt x="7498" y="3835"/>
                  </a:lnTo>
                  <a:lnTo>
                    <a:pt x="7401" y="4519"/>
                  </a:lnTo>
                  <a:lnTo>
                    <a:pt x="7327" y="5080"/>
                  </a:lnTo>
                  <a:lnTo>
                    <a:pt x="7303" y="5667"/>
                  </a:lnTo>
                  <a:lnTo>
                    <a:pt x="7279" y="5080"/>
                  </a:lnTo>
                  <a:lnTo>
                    <a:pt x="7205" y="4519"/>
                  </a:lnTo>
                  <a:lnTo>
                    <a:pt x="7108" y="3835"/>
                  </a:lnTo>
                  <a:lnTo>
                    <a:pt x="7034" y="3469"/>
                  </a:lnTo>
                  <a:lnTo>
                    <a:pt x="6937" y="3102"/>
                  </a:lnTo>
                  <a:lnTo>
                    <a:pt x="6814" y="2736"/>
                  </a:lnTo>
                  <a:lnTo>
                    <a:pt x="6692" y="2369"/>
                  </a:lnTo>
                  <a:lnTo>
                    <a:pt x="6521" y="2003"/>
                  </a:lnTo>
                  <a:lnTo>
                    <a:pt x="6326" y="1661"/>
                  </a:lnTo>
                  <a:lnTo>
                    <a:pt x="6131" y="1368"/>
                  </a:lnTo>
                  <a:lnTo>
                    <a:pt x="5886" y="1075"/>
                  </a:lnTo>
                  <a:lnTo>
                    <a:pt x="5593" y="806"/>
                  </a:lnTo>
                  <a:lnTo>
                    <a:pt x="5300" y="587"/>
                  </a:lnTo>
                  <a:lnTo>
                    <a:pt x="5007" y="391"/>
                  </a:lnTo>
                  <a:lnTo>
                    <a:pt x="4714" y="245"/>
                  </a:lnTo>
                  <a:lnTo>
                    <a:pt x="4445" y="147"/>
                  </a:lnTo>
                  <a:lnTo>
                    <a:pt x="4177" y="49"/>
                  </a:lnTo>
                  <a:lnTo>
                    <a:pt x="3908" y="25"/>
                  </a:lnTo>
                  <a:lnTo>
                    <a:pt x="3639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989;p48"/>
            <p:cNvSpPr/>
            <p:nvPr/>
          </p:nvSpPr>
          <p:spPr>
            <a:xfrm>
              <a:off x="1977625" y="5237525"/>
              <a:ext cx="113600" cy="213100"/>
            </a:xfrm>
            <a:custGeom>
              <a:avLst/>
              <a:gdLst/>
              <a:ahLst/>
              <a:cxnLst/>
              <a:rect l="l" t="t" r="r" b="b"/>
              <a:pathLst>
                <a:path w="4544" h="8524" extrusionOk="0">
                  <a:moveTo>
                    <a:pt x="1" y="0"/>
                  </a:moveTo>
                  <a:lnTo>
                    <a:pt x="1" y="8035"/>
                  </a:lnTo>
                  <a:lnTo>
                    <a:pt x="25" y="8133"/>
                  </a:lnTo>
                  <a:lnTo>
                    <a:pt x="50" y="8231"/>
                  </a:lnTo>
                  <a:lnTo>
                    <a:pt x="99" y="8304"/>
                  </a:lnTo>
                  <a:lnTo>
                    <a:pt x="148" y="8377"/>
                  </a:lnTo>
                  <a:lnTo>
                    <a:pt x="221" y="8426"/>
                  </a:lnTo>
                  <a:lnTo>
                    <a:pt x="318" y="8475"/>
                  </a:lnTo>
                  <a:lnTo>
                    <a:pt x="392" y="8499"/>
                  </a:lnTo>
                  <a:lnTo>
                    <a:pt x="489" y="8524"/>
                  </a:lnTo>
                  <a:lnTo>
                    <a:pt x="4544" y="8524"/>
                  </a:lnTo>
                  <a:lnTo>
                    <a:pt x="4544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990;p48"/>
            <p:cNvSpPr/>
            <p:nvPr/>
          </p:nvSpPr>
          <p:spPr>
            <a:xfrm>
              <a:off x="2190125" y="5237525"/>
              <a:ext cx="113575" cy="213100"/>
            </a:xfrm>
            <a:custGeom>
              <a:avLst/>
              <a:gdLst/>
              <a:ahLst/>
              <a:cxnLst/>
              <a:rect l="l" t="t" r="r" b="b"/>
              <a:pathLst>
                <a:path w="4543" h="8524" extrusionOk="0">
                  <a:moveTo>
                    <a:pt x="0" y="0"/>
                  </a:moveTo>
                  <a:lnTo>
                    <a:pt x="0" y="8524"/>
                  </a:lnTo>
                  <a:lnTo>
                    <a:pt x="4054" y="8524"/>
                  </a:lnTo>
                  <a:lnTo>
                    <a:pt x="4152" y="8499"/>
                  </a:lnTo>
                  <a:lnTo>
                    <a:pt x="4225" y="8475"/>
                  </a:lnTo>
                  <a:lnTo>
                    <a:pt x="4323" y="8426"/>
                  </a:lnTo>
                  <a:lnTo>
                    <a:pt x="4396" y="8377"/>
                  </a:lnTo>
                  <a:lnTo>
                    <a:pt x="4445" y="8304"/>
                  </a:lnTo>
                  <a:lnTo>
                    <a:pt x="4494" y="8231"/>
                  </a:lnTo>
                  <a:lnTo>
                    <a:pt x="4518" y="8133"/>
                  </a:lnTo>
                  <a:lnTo>
                    <a:pt x="4543" y="8035"/>
                  </a:lnTo>
                  <a:lnTo>
                    <a:pt x="4543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7" name="Google Shape;931;p48"/>
          <p:cNvGrpSpPr/>
          <p:nvPr/>
        </p:nvGrpSpPr>
        <p:grpSpPr>
          <a:xfrm>
            <a:off x="4792764" y="4201593"/>
            <a:ext cx="714380" cy="714380"/>
            <a:chOff x="3294650" y="3652450"/>
            <a:chExt cx="388350" cy="405450"/>
          </a:xfrm>
          <a:solidFill>
            <a:schemeClr val="tx2"/>
          </a:solidFill>
        </p:grpSpPr>
        <p:sp>
          <p:nvSpPr>
            <p:cNvPr id="68" name="Google Shape;932;p48"/>
            <p:cNvSpPr/>
            <p:nvPr/>
          </p:nvSpPr>
          <p:spPr>
            <a:xfrm>
              <a:off x="3294650" y="3681775"/>
              <a:ext cx="376150" cy="376125"/>
            </a:xfrm>
            <a:custGeom>
              <a:avLst/>
              <a:gdLst/>
              <a:ahLst/>
              <a:cxnLst/>
              <a:rect l="l" t="t" r="r" b="b"/>
              <a:pathLst>
                <a:path w="15046" h="15045" extrusionOk="0">
                  <a:moveTo>
                    <a:pt x="7132" y="0"/>
                  </a:moveTo>
                  <a:lnTo>
                    <a:pt x="6766" y="49"/>
                  </a:lnTo>
                  <a:lnTo>
                    <a:pt x="6375" y="98"/>
                  </a:lnTo>
                  <a:lnTo>
                    <a:pt x="6009" y="147"/>
                  </a:lnTo>
                  <a:lnTo>
                    <a:pt x="5642" y="244"/>
                  </a:lnTo>
                  <a:lnTo>
                    <a:pt x="5276" y="342"/>
                  </a:lnTo>
                  <a:lnTo>
                    <a:pt x="4934" y="464"/>
                  </a:lnTo>
                  <a:lnTo>
                    <a:pt x="4592" y="586"/>
                  </a:lnTo>
                  <a:lnTo>
                    <a:pt x="4250" y="733"/>
                  </a:lnTo>
                  <a:lnTo>
                    <a:pt x="3933" y="904"/>
                  </a:lnTo>
                  <a:lnTo>
                    <a:pt x="3615" y="1099"/>
                  </a:lnTo>
                  <a:lnTo>
                    <a:pt x="3322" y="1295"/>
                  </a:lnTo>
                  <a:lnTo>
                    <a:pt x="3029" y="1490"/>
                  </a:lnTo>
                  <a:lnTo>
                    <a:pt x="2736" y="1710"/>
                  </a:lnTo>
                  <a:lnTo>
                    <a:pt x="2467" y="1954"/>
                  </a:lnTo>
                  <a:lnTo>
                    <a:pt x="2199" y="2198"/>
                  </a:lnTo>
                  <a:lnTo>
                    <a:pt x="1954" y="2467"/>
                  </a:lnTo>
                  <a:lnTo>
                    <a:pt x="1710" y="2736"/>
                  </a:lnTo>
                  <a:lnTo>
                    <a:pt x="1490" y="3029"/>
                  </a:lnTo>
                  <a:lnTo>
                    <a:pt x="1295" y="3322"/>
                  </a:lnTo>
                  <a:lnTo>
                    <a:pt x="1100" y="3615"/>
                  </a:lnTo>
                  <a:lnTo>
                    <a:pt x="904" y="3932"/>
                  </a:lnTo>
                  <a:lnTo>
                    <a:pt x="733" y="4250"/>
                  </a:lnTo>
                  <a:lnTo>
                    <a:pt x="587" y="4592"/>
                  </a:lnTo>
                  <a:lnTo>
                    <a:pt x="465" y="4934"/>
                  </a:lnTo>
                  <a:lnTo>
                    <a:pt x="342" y="5276"/>
                  </a:lnTo>
                  <a:lnTo>
                    <a:pt x="245" y="5642"/>
                  </a:lnTo>
                  <a:lnTo>
                    <a:pt x="147" y="6008"/>
                  </a:lnTo>
                  <a:lnTo>
                    <a:pt x="98" y="6375"/>
                  </a:lnTo>
                  <a:lnTo>
                    <a:pt x="49" y="6765"/>
                  </a:lnTo>
                  <a:lnTo>
                    <a:pt x="0" y="7132"/>
                  </a:lnTo>
                  <a:lnTo>
                    <a:pt x="0" y="7522"/>
                  </a:lnTo>
                  <a:lnTo>
                    <a:pt x="0" y="7913"/>
                  </a:lnTo>
                  <a:lnTo>
                    <a:pt x="49" y="8280"/>
                  </a:lnTo>
                  <a:lnTo>
                    <a:pt x="98" y="8670"/>
                  </a:lnTo>
                  <a:lnTo>
                    <a:pt x="147" y="9037"/>
                  </a:lnTo>
                  <a:lnTo>
                    <a:pt x="245" y="9403"/>
                  </a:lnTo>
                  <a:lnTo>
                    <a:pt x="342" y="9769"/>
                  </a:lnTo>
                  <a:lnTo>
                    <a:pt x="465" y="10111"/>
                  </a:lnTo>
                  <a:lnTo>
                    <a:pt x="587" y="10453"/>
                  </a:lnTo>
                  <a:lnTo>
                    <a:pt x="733" y="10795"/>
                  </a:lnTo>
                  <a:lnTo>
                    <a:pt x="904" y="11113"/>
                  </a:lnTo>
                  <a:lnTo>
                    <a:pt x="1100" y="11430"/>
                  </a:lnTo>
                  <a:lnTo>
                    <a:pt x="1295" y="11723"/>
                  </a:lnTo>
                  <a:lnTo>
                    <a:pt x="1490" y="12016"/>
                  </a:lnTo>
                  <a:lnTo>
                    <a:pt x="1710" y="12309"/>
                  </a:lnTo>
                  <a:lnTo>
                    <a:pt x="1954" y="12578"/>
                  </a:lnTo>
                  <a:lnTo>
                    <a:pt x="2199" y="12847"/>
                  </a:lnTo>
                  <a:lnTo>
                    <a:pt x="2467" y="13091"/>
                  </a:lnTo>
                  <a:lnTo>
                    <a:pt x="2736" y="13335"/>
                  </a:lnTo>
                  <a:lnTo>
                    <a:pt x="3029" y="13555"/>
                  </a:lnTo>
                  <a:lnTo>
                    <a:pt x="3322" y="13750"/>
                  </a:lnTo>
                  <a:lnTo>
                    <a:pt x="3615" y="13946"/>
                  </a:lnTo>
                  <a:lnTo>
                    <a:pt x="3933" y="14141"/>
                  </a:lnTo>
                  <a:lnTo>
                    <a:pt x="4250" y="14312"/>
                  </a:lnTo>
                  <a:lnTo>
                    <a:pt x="4592" y="14459"/>
                  </a:lnTo>
                  <a:lnTo>
                    <a:pt x="4934" y="14581"/>
                  </a:lnTo>
                  <a:lnTo>
                    <a:pt x="5276" y="14703"/>
                  </a:lnTo>
                  <a:lnTo>
                    <a:pt x="5642" y="14801"/>
                  </a:lnTo>
                  <a:lnTo>
                    <a:pt x="6009" y="14898"/>
                  </a:lnTo>
                  <a:lnTo>
                    <a:pt x="6375" y="14947"/>
                  </a:lnTo>
                  <a:lnTo>
                    <a:pt x="6766" y="14996"/>
                  </a:lnTo>
                  <a:lnTo>
                    <a:pt x="7132" y="15045"/>
                  </a:lnTo>
                  <a:lnTo>
                    <a:pt x="7914" y="15045"/>
                  </a:lnTo>
                  <a:lnTo>
                    <a:pt x="8280" y="14996"/>
                  </a:lnTo>
                  <a:lnTo>
                    <a:pt x="8671" y="14947"/>
                  </a:lnTo>
                  <a:lnTo>
                    <a:pt x="9037" y="14898"/>
                  </a:lnTo>
                  <a:lnTo>
                    <a:pt x="9403" y="14801"/>
                  </a:lnTo>
                  <a:lnTo>
                    <a:pt x="9770" y="14703"/>
                  </a:lnTo>
                  <a:lnTo>
                    <a:pt x="10112" y="14581"/>
                  </a:lnTo>
                  <a:lnTo>
                    <a:pt x="10454" y="14459"/>
                  </a:lnTo>
                  <a:lnTo>
                    <a:pt x="10795" y="14312"/>
                  </a:lnTo>
                  <a:lnTo>
                    <a:pt x="11113" y="14141"/>
                  </a:lnTo>
                  <a:lnTo>
                    <a:pt x="11430" y="13946"/>
                  </a:lnTo>
                  <a:lnTo>
                    <a:pt x="11724" y="13750"/>
                  </a:lnTo>
                  <a:lnTo>
                    <a:pt x="12017" y="13555"/>
                  </a:lnTo>
                  <a:lnTo>
                    <a:pt x="12310" y="13335"/>
                  </a:lnTo>
                  <a:lnTo>
                    <a:pt x="12578" y="13091"/>
                  </a:lnTo>
                  <a:lnTo>
                    <a:pt x="12847" y="12847"/>
                  </a:lnTo>
                  <a:lnTo>
                    <a:pt x="13091" y="12578"/>
                  </a:lnTo>
                  <a:lnTo>
                    <a:pt x="13335" y="12309"/>
                  </a:lnTo>
                  <a:lnTo>
                    <a:pt x="13555" y="12016"/>
                  </a:lnTo>
                  <a:lnTo>
                    <a:pt x="13751" y="11723"/>
                  </a:lnTo>
                  <a:lnTo>
                    <a:pt x="13946" y="11430"/>
                  </a:lnTo>
                  <a:lnTo>
                    <a:pt x="14141" y="11113"/>
                  </a:lnTo>
                  <a:lnTo>
                    <a:pt x="14312" y="10795"/>
                  </a:lnTo>
                  <a:lnTo>
                    <a:pt x="14459" y="10453"/>
                  </a:lnTo>
                  <a:lnTo>
                    <a:pt x="14581" y="10111"/>
                  </a:lnTo>
                  <a:lnTo>
                    <a:pt x="14703" y="9769"/>
                  </a:lnTo>
                  <a:lnTo>
                    <a:pt x="14801" y="9403"/>
                  </a:lnTo>
                  <a:lnTo>
                    <a:pt x="14899" y="9037"/>
                  </a:lnTo>
                  <a:lnTo>
                    <a:pt x="14947" y="8670"/>
                  </a:lnTo>
                  <a:lnTo>
                    <a:pt x="14996" y="8280"/>
                  </a:lnTo>
                  <a:lnTo>
                    <a:pt x="15045" y="7913"/>
                  </a:lnTo>
                  <a:lnTo>
                    <a:pt x="15045" y="7522"/>
                  </a:lnTo>
                  <a:lnTo>
                    <a:pt x="7523" y="7522"/>
                  </a:lnTo>
                  <a:lnTo>
                    <a:pt x="7523" y="0"/>
                  </a:lnTo>
                  <a:close/>
                </a:path>
              </a:pathLst>
            </a:custGeom>
            <a:solidFill>
              <a:srgbClr val="DA1F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933;p48"/>
            <p:cNvSpPr/>
            <p:nvPr/>
          </p:nvSpPr>
          <p:spPr>
            <a:xfrm>
              <a:off x="3494925" y="3760525"/>
              <a:ext cx="188075" cy="97100"/>
            </a:xfrm>
            <a:custGeom>
              <a:avLst/>
              <a:gdLst/>
              <a:ahLst/>
              <a:cxnLst/>
              <a:rect l="l" t="t" r="r" b="b"/>
              <a:pathLst>
                <a:path w="7523" h="3884" extrusionOk="0">
                  <a:moveTo>
                    <a:pt x="2491" y="2956"/>
                  </a:moveTo>
                  <a:lnTo>
                    <a:pt x="2491" y="3396"/>
                  </a:lnTo>
                  <a:lnTo>
                    <a:pt x="1759" y="3396"/>
                  </a:lnTo>
                  <a:lnTo>
                    <a:pt x="2491" y="2956"/>
                  </a:lnTo>
                  <a:close/>
                  <a:moveTo>
                    <a:pt x="3346" y="2443"/>
                  </a:moveTo>
                  <a:lnTo>
                    <a:pt x="3346" y="3396"/>
                  </a:lnTo>
                  <a:lnTo>
                    <a:pt x="2980" y="3396"/>
                  </a:lnTo>
                  <a:lnTo>
                    <a:pt x="2980" y="2663"/>
                  </a:lnTo>
                  <a:lnTo>
                    <a:pt x="3346" y="2443"/>
                  </a:lnTo>
                  <a:close/>
                  <a:moveTo>
                    <a:pt x="4201" y="1930"/>
                  </a:moveTo>
                  <a:lnTo>
                    <a:pt x="4201" y="3396"/>
                  </a:lnTo>
                  <a:lnTo>
                    <a:pt x="3835" y="3396"/>
                  </a:lnTo>
                  <a:lnTo>
                    <a:pt x="3835" y="2150"/>
                  </a:lnTo>
                  <a:lnTo>
                    <a:pt x="3835" y="2150"/>
                  </a:lnTo>
                  <a:lnTo>
                    <a:pt x="4201" y="1930"/>
                  </a:lnTo>
                  <a:close/>
                  <a:moveTo>
                    <a:pt x="5056" y="1393"/>
                  </a:moveTo>
                  <a:lnTo>
                    <a:pt x="5056" y="3396"/>
                  </a:lnTo>
                  <a:lnTo>
                    <a:pt x="4689" y="3396"/>
                  </a:lnTo>
                  <a:lnTo>
                    <a:pt x="4689" y="1637"/>
                  </a:lnTo>
                  <a:lnTo>
                    <a:pt x="5056" y="1393"/>
                  </a:lnTo>
                  <a:close/>
                  <a:moveTo>
                    <a:pt x="5911" y="885"/>
                  </a:moveTo>
                  <a:lnTo>
                    <a:pt x="5911" y="3396"/>
                  </a:lnTo>
                  <a:lnTo>
                    <a:pt x="5544" y="3396"/>
                  </a:lnTo>
                  <a:lnTo>
                    <a:pt x="5544" y="1100"/>
                  </a:lnTo>
                  <a:lnTo>
                    <a:pt x="5911" y="885"/>
                  </a:lnTo>
                  <a:close/>
                  <a:moveTo>
                    <a:pt x="6399" y="978"/>
                  </a:moveTo>
                  <a:lnTo>
                    <a:pt x="6619" y="1539"/>
                  </a:lnTo>
                  <a:lnTo>
                    <a:pt x="6790" y="2031"/>
                  </a:lnTo>
                  <a:lnTo>
                    <a:pt x="6790" y="3396"/>
                  </a:lnTo>
                  <a:lnTo>
                    <a:pt x="6399" y="3396"/>
                  </a:lnTo>
                  <a:lnTo>
                    <a:pt x="6399" y="978"/>
                  </a:lnTo>
                  <a:close/>
                  <a:moveTo>
                    <a:pt x="6448" y="1"/>
                  </a:moveTo>
                  <a:lnTo>
                    <a:pt x="0" y="3884"/>
                  </a:lnTo>
                  <a:lnTo>
                    <a:pt x="7523" y="3884"/>
                  </a:lnTo>
                  <a:lnTo>
                    <a:pt x="7498" y="3347"/>
                  </a:lnTo>
                  <a:lnTo>
                    <a:pt x="7449" y="2834"/>
                  </a:lnTo>
                  <a:lnTo>
                    <a:pt x="7352" y="2321"/>
                  </a:lnTo>
                  <a:lnTo>
                    <a:pt x="7229" y="1832"/>
                  </a:lnTo>
                  <a:lnTo>
                    <a:pt x="7083" y="1344"/>
                  </a:lnTo>
                  <a:lnTo>
                    <a:pt x="6912" y="880"/>
                  </a:lnTo>
                  <a:lnTo>
                    <a:pt x="6692" y="440"/>
                  </a:lnTo>
                  <a:lnTo>
                    <a:pt x="6448" y="1"/>
                  </a:lnTo>
                  <a:close/>
                </a:path>
              </a:pathLst>
            </a:custGeom>
            <a:solidFill>
              <a:srgbClr val="DA1F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934;p48"/>
            <p:cNvSpPr/>
            <p:nvPr/>
          </p:nvSpPr>
          <p:spPr>
            <a:xfrm>
              <a:off x="3494925" y="3652450"/>
              <a:ext cx="161200" cy="188100"/>
            </a:xfrm>
            <a:custGeom>
              <a:avLst/>
              <a:gdLst/>
              <a:ahLst/>
              <a:cxnLst/>
              <a:rect l="l" t="t" r="r" b="b"/>
              <a:pathLst>
                <a:path w="6448" h="7524" extrusionOk="0">
                  <a:moveTo>
                    <a:pt x="489" y="514"/>
                  </a:moveTo>
                  <a:lnTo>
                    <a:pt x="879" y="538"/>
                  </a:lnTo>
                  <a:lnTo>
                    <a:pt x="1270" y="611"/>
                  </a:lnTo>
                  <a:lnTo>
                    <a:pt x="1661" y="685"/>
                  </a:lnTo>
                  <a:lnTo>
                    <a:pt x="2052" y="782"/>
                  </a:lnTo>
                  <a:lnTo>
                    <a:pt x="2418" y="929"/>
                  </a:lnTo>
                  <a:lnTo>
                    <a:pt x="2809" y="1075"/>
                  </a:lnTo>
                  <a:lnTo>
                    <a:pt x="3151" y="1246"/>
                  </a:lnTo>
                  <a:lnTo>
                    <a:pt x="3517" y="1417"/>
                  </a:lnTo>
                  <a:lnTo>
                    <a:pt x="3835" y="1637"/>
                  </a:lnTo>
                  <a:lnTo>
                    <a:pt x="4152" y="1857"/>
                  </a:lnTo>
                  <a:lnTo>
                    <a:pt x="4445" y="2077"/>
                  </a:lnTo>
                  <a:lnTo>
                    <a:pt x="4738" y="2321"/>
                  </a:lnTo>
                  <a:lnTo>
                    <a:pt x="5031" y="2590"/>
                  </a:lnTo>
                  <a:lnTo>
                    <a:pt x="5276" y="2883"/>
                  </a:lnTo>
                  <a:lnTo>
                    <a:pt x="5520" y="3176"/>
                  </a:lnTo>
                  <a:lnTo>
                    <a:pt x="5764" y="3493"/>
                  </a:lnTo>
                  <a:lnTo>
                    <a:pt x="489" y="6668"/>
                  </a:lnTo>
                  <a:lnTo>
                    <a:pt x="489" y="514"/>
                  </a:lnTo>
                  <a:close/>
                  <a:moveTo>
                    <a:pt x="0" y="1"/>
                  </a:moveTo>
                  <a:lnTo>
                    <a:pt x="0" y="7523"/>
                  </a:lnTo>
                  <a:lnTo>
                    <a:pt x="6448" y="3640"/>
                  </a:lnTo>
                  <a:lnTo>
                    <a:pt x="6179" y="3249"/>
                  </a:lnTo>
                  <a:lnTo>
                    <a:pt x="5911" y="2858"/>
                  </a:lnTo>
                  <a:lnTo>
                    <a:pt x="5593" y="2492"/>
                  </a:lnTo>
                  <a:lnTo>
                    <a:pt x="5276" y="2150"/>
                  </a:lnTo>
                  <a:lnTo>
                    <a:pt x="4909" y="1833"/>
                  </a:lnTo>
                  <a:lnTo>
                    <a:pt x="4543" y="1540"/>
                  </a:lnTo>
                  <a:lnTo>
                    <a:pt x="4152" y="1246"/>
                  </a:lnTo>
                  <a:lnTo>
                    <a:pt x="3761" y="1002"/>
                  </a:lnTo>
                  <a:lnTo>
                    <a:pt x="3322" y="782"/>
                  </a:lnTo>
                  <a:lnTo>
                    <a:pt x="2882" y="587"/>
                  </a:lnTo>
                  <a:lnTo>
                    <a:pt x="2443" y="416"/>
                  </a:lnTo>
                  <a:lnTo>
                    <a:pt x="1978" y="270"/>
                  </a:lnTo>
                  <a:lnTo>
                    <a:pt x="1490" y="147"/>
                  </a:lnTo>
                  <a:lnTo>
                    <a:pt x="1002" y="74"/>
                  </a:lnTo>
                  <a:lnTo>
                    <a:pt x="513" y="25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A1F2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1" name="Google Shape;810;p48"/>
          <p:cNvGrpSpPr/>
          <p:nvPr/>
        </p:nvGrpSpPr>
        <p:grpSpPr>
          <a:xfrm>
            <a:off x="3942256" y="5391510"/>
            <a:ext cx="642942" cy="558834"/>
            <a:chOff x="1926350" y="995225"/>
            <a:chExt cx="428650" cy="356600"/>
          </a:xfrm>
          <a:solidFill>
            <a:srgbClr val="DA1F28"/>
          </a:solidFill>
        </p:grpSpPr>
        <p:sp>
          <p:nvSpPr>
            <p:cNvPr id="72" name="Google Shape;811;p48"/>
            <p:cNvSpPr/>
            <p:nvPr/>
          </p:nvSpPr>
          <p:spPr>
            <a:xfrm>
              <a:off x="1926350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0" y="0"/>
                  </a:moveTo>
                  <a:lnTo>
                    <a:pt x="0" y="489"/>
                  </a:lnTo>
                  <a:lnTo>
                    <a:pt x="25" y="635"/>
                  </a:lnTo>
                  <a:lnTo>
                    <a:pt x="74" y="758"/>
                  </a:lnTo>
                  <a:lnTo>
                    <a:pt x="147" y="855"/>
                  </a:lnTo>
                  <a:lnTo>
                    <a:pt x="245" y="953"/>
                  </a:lnTo>
                  <a:lnTo>
                    <a:pt x="391" y="1026"/>
                  </a:lnTo>
                  <a:lnTo>
                    <a:pt x="562" y="1051"/>
                  </a:lnTo>
                  <a:lnTo>
                    <a:pt x="733" y="1026"/>
                  </a:lnTo>
                  <a:lnTo>
                    <a:pt x="1295" y="855"/>
                  </a:lnTo>
                  <a:lnTo>
                    <a:pt x="1661" y="782"/>
                  </a:lnTo>
                  <a:lnTo>
                    <a:pt x="2076" y="684"/>
                  </a:lnTo>
                  <a:lnTo>
                    <a:pt x="2540" y="611"/>
                  </a:lnTo>
                  <a:lnTo>
                    <a:pt x="3029" y="562"/>
                  </a:lnTo>
                  <a:lnTo>
                    <a:pt x="3591" y="513"/>
                  </a:lnTo>
                  <a:lnTo>
                    <a:pt x="4177" y="489"/>
                  </a:lnTo>
                  <a:lnTo>
                    <a:pt x="4616" y="513"/>
                  </a:lnTo>
                  <a:lnTo>
                    <a:pt x="5032" y="538"/>
                  </a:lnTo>
                  <a:lnTo>
                    <a:pt x="5422" y="611"/>
                  </a:lnTo>
                  <a:lnTo>
                    <a:pt x="5789" y="684"/>
                  </a:lnTo>
                  <a:lnTo>
                    <a:pt x="6131" y="782"/>
                  </a:lnTo>
                  <a:lnTo>
                    <a:pt x="6448" y="880"/>
                  </a:lnTo>
                  <a:lnTo>
                    <a:pt x="6717" y="1002"/>
                  </a:lnTo>
                  <a:lnTo>
                    <a:pt x="6985" y="1124"/>
                  </a:lnTo>
                  <a:lnTo>
                    <a:pt x="7205" y="1246"/>
                  </a:lnTo>
                  <a:lnTo>
                    <a:pt x="7425" y="1393"/>
                  </a:lnTo>
                  <a:lnTo>
                    <a:pt x="7791" y="1661"/>
                  </a:lnTo>
                  <a:lnTo>
                    <a:pt x="8084" y="1930"/>
                  </a:lnTo>
                  <a:lnTo>
                    <a:pt x="8329" y="2150"/>
                  </a:lnTo>
                  <a:lnTo>
                    <a:pt x="8329" y="1661"/>
                  </a:lnTo>
                  <a:lnTo>
                    <a:pt x="8084" y="1441"/>
                  </a:lnTo>
                  <a:lnTo>
                    <a:pt x="7791" y="1173"/>
                  </a:lnTo>
                  <a:lnTo>
                    <a:pt x="7425" y="904"/>
                  </a:lnTo>
                  <a:lnTo>
                    <a:pt x="7205" y="758"/>
                  </a:lnTo>
                  <a:lnTo>
                    <a:pt x="6985" y="635"/>
                  </a:lnTo>
                  <a:lnTo>
                    <a:pt x="6717" y="513"/>
                  </a:lnTo>
                  <a:lnTo>
                    <a:pt x="6448" y="391"/>
                  </a:lnTo>
                  <a:lnTo>
                    <a:pt x="6131" y="294"/>
                  </a:lnTo>
                  <a:lnTo>
                    <a:pt x="5789" y="196"/>
                  </a:lnTo>
                  <a:lnTo>
                    <a:pt x="5422" y="123"/>
                  </a:lnTo>
                  <a:lnTo>
                    <a:pt x="5032" y="49"/>
                  </a:lnTo>
                  <a:lnTo>
                    <a:pt x="4616" y="25"/>
                  </a:lnTo>
                  <a:lnTo>
                    <a:pt x="4177" y="0"/>
                  </a:lnTo>
                  <a:lnTo>
                    <a:pt x="3591" y="25"/>
                  </a:lnTo>
                  <a:lnTo>
                    <a:pt x="3029" y="74"/>
                  </a:lnTo>
                  <a:lnTo>
                    <a:pt x="2540" y="123"/>
                  </a:lnTo>
                  <a:lnTo>
                    <a:pt x="2076" y="196"/>
                  </a:lnTo>
                  <a:lnTo>
                    <a:pt x="1661" y="294"/>
                  </a:lnTo>
                  <a:lnTo>
                    <a:pt x="1295" y="367"/>
                  </a:lnTo>
                  <a:lnTo>
                    <a:pt x="733" y="538"/>
                  </a:lnTo>
                  <a:lnTo>
                    <a:pt x="562" y="562"/>
                  </a:lnTo>
                  <a:lnTo>
                    <a:pt x="391" y="538"/>
                  </a:lnTo>
                  <a:lnTo>
                    <a:pt x="245" y="465"/>
                  </a:lnTo>
                  <a:lnTo>
                    <a:pt x="147" y="367"/>
                  </a:lnTo>
                  <a:lnTo>
                    <a:pt x="74" y="269"/>
                  </a:lnTo>
                  <a:lnTo>
                    <a:pt x="25" y="147"/>
                  </a:lnTo>
                  <a:lnTo>
                    <a:pt x="0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812;p48"/>
            <p:cNvSpPr/>
            <p:nvPr/>
          </p:nvSpPr>
          <p:spPr>
            <a:xfrm>
              <a:off x="2146775" y="1298075"/>
              <a:ext cx="208225" cy="53750"/>
            </a:xfrm>
            <a:custGeom>
              <a:avLst/>
              <a:gdLst/>
              <a:ahLst/>
              <a:cxnLst/>
              <a:rect l="l" t="t" r="r" b="b"/>
              <a:pathLst>
                <a:path w="8329" h="2150" extrusionOk="0">
                  <a:moveTo>
                    <a:pt x="4152" y="0"/>
                  </a:moveTo>
                  <a:lnTo>
                    <a:pt x="3712" y="25"/>
                  </a:lnTo>
                  <a:lnTo>
                    <a:pt x="3297" y="49"/>
                  </a:lnTo>
                  <a:lnTo>
                    <a:pt x="2907" y="123"/>
                  </a:lnTo>
                  <a:lnTo>
                    <a:pt x="2540" y="196"/>
                  </a:lnTo>
                  <a:lnTo>
                    <a:pt x="2198" y="294"/>
                  </a:lnTo>
                  <a:lnTo>
                    <a:pt x="1881" y="391"/>
                  </a:lnTo>
                  <a:lnTo>
                    <a:pt x="1612" y="513"/>
                  </a:lnTo>
                  <a:lnTo>
                    <a:pt x="1343" y="635"/>
                  </a:lnTo>
                  <a:lnTo>
                    <a:pt x="1124" y="758"/>
                  </a:lnTo>
                  <a:lnTo>
                    <a:pt x="904" y="904"/>
                  </a:lnTo>
                  <a:lnTo>
                    <a:pt x="537" y="1173"/>
                  </a:lnTo>
                  <a:lnTo>
                    <a:pt x="244" y="1441"/>
                  </a:lnTo>
                  <a:lnTo>
                    <a:pt x="0" y="1661"/>
                  </a:lnTo>
                  <a:lnTo>
                    <a:pt x="0" y="2150"/>
                  </a:lnTo>
                  <a:lnTo>
                    <a:pt x="244" y="1930"/>
                  </a:lnTo>
                  <a:lnTo>
                    <a:pt x="537" y="1661"/>
                  </a:lnTo>
                  <a:lnTo>
                    <a:pt x="904" y="1393"/>
                  </a:lnTo>
                  <a:lnTo>
                    <a:pt x="1124" y="1246"/>
                  </a:lnTo>
                  <a:lnTo>
                    <a:pt x="1343" y="1124"/>
                  </a:lnTo>
                  <a:lnTo>
                    <a:pt x="1612" y="1002"/>
                  </a:lnTo>
                  <a:lnTo>
                    <a:pt x="1881" y="880"/>
                  </a:lnTo>
                  <a:lnTo>
                    <a:pt x="2198" y="782"/>
                  </a:lnTo>
                  <a:lnTo>
                    <a:pt x="2540" y="684"/>
                  </a:lnTo>
                  <a:lnTo>
                    <a:pt x="2907" y="611"/>
                  </a:lnTo>
                  <a:lnTo>
                    <a:pt x="3297" y="538"/>
                  </a:lnTo>
                  <a:lnTo>
                    <a:pt x="3712" y="513"/>
                  </a:lnTo>
                  <a:lnTo>
                    <a:pt x="4152" y="489"/>
                  </a:lnTo>
                  <a:lnTo>
                    <a:pt x="4738" y="513"/>
                  </a:lnTo>
                  <a:lnTo>
                    <a:pt x="5300" y="562"/>
                  </a:lnTo>
                  <a:lnTo>
                    <a:pt x="5788" y="611"/>
                  </a:lnTo>
                  <a:lnTo>
                    <a:pt x="6252" y="684"/>
                  </a:lnTo>
                  <a:lnTo>
                    <a:pt x="6668" y="782"/>
                  </a:lnTo>
                  <a:lnTo>
                    <a:pt x="7034" y="855"/>
                  </a:lnTo>
                  <a:lnTo>
                    <a:pt x="7596" y="1026"/>
                  </a:lnTo>
                  <a:lnTo>
                    <a:pt x="7767" y="1051"/>
                  </a:lnTo>
                  <a:lnTo>
                    <a:pt x="7938" y="1026"/>
                  </a:lnTo>
                  <a:lnTo>
                    <a:pt x="8084" y="953"/>
                  </a:lnTo>
                  <a:lnTo>
                    <a:pt x="8182" y="855"/>
                  </a:lnTo>
                  <a:lnTo>
                    <a:pt x="8255" y="758"/>
                  </a:lnTo>
                  <a:lnTo>
                    <a:pt x="8304" y="635"/>
                  </a:lnTo>
                  <a:lnTo>
                    <a:pt x="8328" y="489"/>
                  </a:lnTo>
                  <a:lnTo>
                    <a:pt x="8328" y="0"/>
                  </a:lnTo>
                  <a:lnTo>
                    <a:pt x="8304" y="147"/>
                  </a:lnTo>
                  <a:lnTo>
                    <a:pt x="8255" y="269"/>
                  </a:lnTo>
                  <a:lnTo>
                    <a:pt x="8182" y="367"/>
                  </a:lnTo>
                  <a:lnTo>
                    <a:pt x="8084" y="465"/>
                  </a:lnTo>
                  <a:lnTo>
                    <a:pt x="7938" y="538"/>
                  </a:lnTo>
                  <a:lnTo>
                    <a:pt x="7767" y="562"/>
                  </a:lnTo>
                  <a:lnTo>
                    <a:pt x="7596" y="538"/>
                  </a:lnTo>
                  <a:lnTo>
                    <a:pt x="7034" y="367"/>
                  </a:lnTo>
                  <a:lnTo>
                    <a:pt x="6668" y="294"/>
                  </a:lnTo>
                  <a:lnTo>
                    <a:pt x="6252" y="196"/>
                  </a:lnTo>
                  <a:lnTo>
                    <a:pt x="5788" y="123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0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813;p48"/>
            <p:cNvSpPr/>
            <p:nvPr/>
          </p:nvSpPr>
          <p:spPr>
            <a:xfrm>
              <a:off x="1926350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4177" y="1"/>
                  </a:moveTo>
                  <a:lnTo>
                    <a:pt x="3591" y="25"/>
                  </a:lnTo>
                  <a:lnTo>
                    <a:pt x="3029" y="74"/>
                  </a:lnTo>
                  <a:lnTo>
                    <a:pt x="2467" y="196"/>
                  </a:lnTo>
                  <a:lnTo>
                    <a:pt x="1905" y="343"/>
                  </a:lnTo>
                  <a:lnTo>
                    <a:pt x="1393" y="538"/>
                  </a:lnTo>
                  <a:lnTo>
                    <a:pt x="929" y="758"/>
                  </a:lnTo>
                  <a:lnTo>
                    <a:pt x="513" y="978"/>
                  </a:lnTo>
                  <a:lnTo>
                    <a:pt x="342" y="1124"/>
                  </a:lnTo>
                  <a:lnTo>
                    <a:pt x="196" y="1246"/>
                  </a:lnTo>
                  <a:lnTo>
                    <a:pt x="123" y="1319"/>
                  </a:lnTo>
                  <a:lnTo>
                    <a:pt x="49" y="1442"/>
                  </a:lnTo>
                  <a:lnTo>
                    <a:pt x="25" y="1539"/>
                  </a:lnTo>
                  <a:lnTo>
                    <a:pt x="0" y="1661"/>
                  </a:lnTo>
                  <a:lnTo>
                    <a:pt x="0" y="11626"/>
                  </a:lnTo>
                  <a:lnTo>
                    <a:pt x="25" y="11773"/>
                  </a:lnTo>
                  <a:lnTo>
                    <a:pt x="74" y="11895"/>
                  </a:lnTo>
                  <a:lnTo>
                    <a:pt x="147" y="11992"/>
                  </a:lnTo>
                  <a:lnTo>
                    <a:pt x="245" y="12090"/>
                  </a:lnTo>
                  <a:lnTo>
                    <a:pt x="391" y="12163"/>
                  </a:lnTo>
                  <a:lnTo>
                    <a:pt x="562" y="12188"/>
                  </a:lnTo>
                  <a:lnTo>
                    <a:pt x="733" y="12163"/>
                  </a:lnTo>
                  <a:lnTo>
                    <a:pt x="1295" y="11992"/>
                  </a:lnTo>
                  <a:lnTo>
                    <a:pt x="1661" y="11919"/>
                  </a:lnTo>
                  <a:lnTo>
                    <a:pt x="2076" y="11821"/>
                  </a:lnTo>
                  <a:lnTo>
                    <a:pt x="2540" y="11748"/>
                  </a:lnTo>
                  <a:lnTo>
                    <a:pt x="3029" y="11699"/>
                  </a:lnTo>
                  <a:lnTo>
                    <a:pt x="3591" y="11650"/>
                  </a:lnTo>
                  <a:lnTo>
                    <a:pt x="4177" y="11626"/>
                  </a:lnTo>
                  <a:lnTo>
                    <a:pt x="4616" y="11650"/>
                  </a:lnTo>
                  <a:lnTo>
                    <a:pt x="5032" y="11675"/>
                  </a:lnTo>
                  <a:lnTo>
                    <a:pt x="5422" y="11748"/>
                  </a:lnTo>
                  <a:lnTo>
                    <a:pt x="5789" y="11821"/>
                  </a:lnTo>
                  <a:lnTo>
                    <a:pt x="6131" y="11919"/>
                  </a:lnTo>
                  <a:lnTo>
                    <a:pt x="6448" y="12017"/>
                  </a:lnTo>
                  <a:lnTo>
                    <a:pt x="6717" y="12139"/>
                  </a:lnTo>
                  <a:lnTo>
                    <a:pt x="6985" y="12261"/>
                  </a:lnTo>
                  <a:lnTo>
                    <a:pt x="7205" y="12383"/>
                  </a:lnTo>
                  <a:lnTo>
                    <a:pt x="7425" y="12530"/>
                  </a:lnTo>
                  <a:lnTo>
                    <a:pt x="7791" y="12798"/>
                  </a:lnTo>
                  <a:lnTo>
                    <a:pt x="8084" y="13067"/>
                  </a:lnTo>
                  <a:lnTo>
                    <a:pt x="8329" y="13287"/>
                  </a:lnTo>
                  <a:lnTo>
                    <a:pt x="8329" y="2199"/>
                  </a:lnTo>
                  <a:lnTo>
                    <a:pt x="8329" y="2101"/>
                  </a:lnTo>
                  <a:lnTo>
                    <a:pt x="8280" y="1979"/>
                  </a:lnTo>
                  <a:lnTo>
                    <a:pt x="8231" y="1881"/>
                  </a:lnTo>
                  <a:lnTo>
                    <a:pt x="8158" y="1808"/>
                  </a:lnTo>
                  <a:lnTo>
                    <a:pt x="8036" y="1686"/>
                  </a:lnTo>
                  <a:lnTo>
                    <a:pt x="7767" y="1442"/>
                  </a:lnTo>
                  <a:lnTo>
                    <a:pt x="7449" y="1173"/>
                  </a:lnTo>
                  <a:lnTo>
                    <a:pt x="7083" y="904"/>
                  </a:lnTo>
                  <a:lnTo>
                    <a:pt x="6644" y="611"/>
                  </a:lnTo>
                  <a:lnTo>
                    <a:pt x="6375" y="489"/>
                  </a:lnTo>
                  <a:lnTo>
                    <a:pt x="6131" y="367"/>
                  </a:lnTo>
                  <a:lnTo>
                    <a:pt x="5838" y="269"/>
                  </a:lnTo>
                  <a:lnTo>
                    <a:pt x="5544" y="172"/>
                  </a:lnTo>
                  <a:lnTo>
                    <a:pt x="5227" y="98"/>
                  </a:lnTo>
                  <a:lnTo>
                    <a:pt x="4885" y="49"/>
                  </a:lnTo>
                  <a:lnTo>
                    <a:pt x="4543" y="1"/>
                  </a:lnTo>
                  <a:close/>
                </a:path>
              </a:pathLst>
            </a:custGeom>
            <a:grpFill/>
            <a:ln>
              <a:solidFill>
                <a:srgbClr val="E43C44"/>
              </a:solidFill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814;p48"/>
            <p:cNvSpPr/>
            <p:nvPr/>
          </p:nvSpPr>
          <p:spPr>
            <a:xfrm>
              <a:off x="2146775" y="995225"/>
              <a:ext cx="208225" cy="332175"/>
            </a:xfrm>
            <a:custGeom>
              <a:avLst/>
              <a:gdLst/>
              <a:ahLst/>
              <a:cxnLst/>
              <a:rect l="l" t="t" r="r" b="b"/>
              <a:pathLst>
                <a:path w="8329" h="13287" extrusionOk="0">
                  <a:moveTo>
                    <a:pt x="3786" y="1"/>
                  </a:moveTo>
                  <a:lnTo>
                    <a:pt x="3444" y="49"/>
                  </a:lnTo>
                  <a:lnTo>
                    <a:pt x="3102" y="98"/>
                  </a:lnTo>
                  <a:lnTo>
                    <a:pt x="2784" y="172"/>
                  </a:lnTo>
                  <a:lnTo>
                    <a:pt x="2491" y="269"/>
                  </a:lnTo>
                  <a:lnTo>
                    <a:pt x="2198" y="367"/>
                  </a:lnTo>
                  <a:lnTo>
                    <a:pt x="1954" y="489"/>
                  </a:lnTo>
                  <a:lnTo>
                    <a:pt x="1685" y="611"/>
                  </a:lnTo>
                  <a:lnTo>
                    <a:pt x="1246" y="904"/>
                  </a:lnTo>
                  <a:lnTo>
                    <a:pt x="879" y="1173"/>
                  </a:lnTo>
                  <a:lnTo>
                    <a:pt x="562" y="1442"/>
                  </a:lnTo>
                  <a:lnTo>
                    <a:pt x="293" y="1686"/>
                  </a:lnTo>
                  <a:lnTo>
                    <a:pt x="171" y="1808"/>
                  </a:lnTo>
                  <a:lnTo>
                    <a:pt x="98" y="1881"/>
                  </a:lnTo>
                  <a:lnTo>
                    <a:pt x="49" y="1979"/>
                  </a:lnTo>
                  <a:lnTo>
                    <a:pt x="0" y="2101"/>
                  </a:lnTo>
                  <a:lnTo>
                    <a:pt x="0" y="2199"/>
                  </a:lnTo>
                  <a:lnTo>
                    <a:pt x="0" y="13287"/>
                  </a:lnTo>
                  <a:lnTo>
                    <a:pt x="244" y="13067"/>
                  </a:lnTo>
                  <a:lnTo>
                    <a:pt x="537" y="12798"/>
                  </a:lnTo>
                  <a:lnTo>
                    <a:pt x="904" y="12530"/>
                  </a:lnTo>
                  <a:lnTo>
                    <a:pt x="1124" y="12383"/>
                  </a:lnTo>
                  <a:lnTo>
                    <a:pt x="1343" y="12261"/>
                  </a:lnTo>
                  <a:lnTo>
                    <a:pt x="1612" y="12139"/>
                  </a:lnTo>
                  <a:lnTo>
                    <a:pt x="1881" y="12017"/>
                  </a:lnTo>
                  <a:lnTo>
                    <a:pt x="2198" y="11919"/>
                  </a:lnTo>
                  <a:lnTo>
                    <a:pt x="2540" y="11821"/>
                  </a:lnTo>
                  <a:lnTo>
                    <a:pt x="2907" y="11748"/>
                  </a:lnTo>
                  <a:lnTo>
                    <a:pt x="3297" y="11675"/>
                  </a:lnTo>
                  <a:lnTo>
                    <a:pt x="3712" y="11650"/>
                  </a:lnTo>
                  <a:lnTo>
                    <a:pt x="4152" y="11626"/>
                  </a:lnTo>
                  <a:lnTo>
                    <a:pt x="4738" y="11650"/>
                  </a:lnTo>
                  <a:lnTo>
                    <a:pt x="5300" y="11699"/>
                  </a:lnTo>
                  <a:lnTo>
                    <a:pt x="5788" y="11748"/>
                  </a:lnTo>
                  <a:lnTo>
                    <a:pt x="6252" y="11821"/>
                  </a:lnTo>
                  <a:lnTo>
                    <a:pt x="6668" y="11919"/>
                  </a:lnTo>
                  <a:lnTo>
                    <a:pt x="7034" y="11992"/>
                  </a:lnTo>
                  <a:lnTo>
                    <a:pt x="7596" y="12163"/>
                  </a:lnTo>
                  <a:lnTo>
                    <a:pt x="7767" y="12188"/>
                  </a:lnTo>
                  <a:lnTo>
                    <a:pt x="7938" y="12163"/>
                  </a:lnTo>
                  <a:lnTo>
                    <a:pt x="8084" y="12090"/>
                  </a:lnTo>
                  <a:lnTo>
                    <a:pt x="8182" y="11992"/>
                  </a:lnTo>
                  <a:lnTo>
                    <a:pt x="8255" y="11895"/>
                  </a:lnTo>
                  <a:lnTo>
                    <a:pt x="8304" y="11773"/>
                  </a:lnTo>
                  <a:lnTo>
                    <a:pt x="8328" y="11626"/>
                  </a:lnTo>
                  <a:lnTo>
                    <a:pt x="8328" y="1661"/>
                  </a:lnTo>
                  <a:lnTo>
                    <a:pt x="8304" y="1539"/>
                  </a:lnTo>
                  <a:lnTo>
                    <a:pt x="8280" y="1442"/>
                  </a:lnTo>
                  <a:lnTo>
                    <a:pt x="8206" y="1319"/>
                  </a:lnTo>
                  <a:lnTo>
                    <a:pt x="8133" y="1246"/>
                  </a:lnTo>
                  <a:lnTo>
                    <a:pt x="7987" y="1124"/>
                  </a:lnTo>
                  <a:lnTo>
                    <a:pt x="7816" y="978"/>
                  </a:lnTo>
                  <a:lnTo>
                    <a:pt x="7400" y="758"/>
                  </a:lnTo>
                  <a:lnTo>
                    <a:pt x="6936" y="538"/>
                  </a:lnTo>
                  <a:lnTo>
                    <a:pt x="6423" y="343"/>
                  </a:lnTo>
                  <a:lnTo>
                    <a:pt x="5862" y="196"/>
                  </a:lnTo>
                  <a:lnTo>
                    <a:pt x="5300" y="74"/>
                  </a:lnTo>
                  <a:lnTo>
                    <a:pt x="4738" y="25"/>
                  </a:lnTo>
                  <a:lnTo>
                    <a:pt x="415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6" name="Google Shape;900;p48"/>
          <p:cNvGrpSpPr/>
          <p:nvPr/>
        </p:nvGrpSpPr>
        <p:grpSpPr>
          <a:xfrm>
            <a:off x="4692769" y="1880557"/>
            <a:ext cx="595223" cy="552091"/>
            <a:chOff x="2583325" y="2972875"/>
            <a:chExt cx="462850" cy="445750"/>
          </a:xfrm>
          <a:solidFill>
            <a:srgbClr val="DA1F28"/>
          </a:solidFill>
        </p:grpSpPr>
        <p:sp>
          <p:nvSpPr>
            <p:cNvPr id="77" name="Google Shape;901;p48"/>
            <p:cNvSpPr/>
            <p:nvPr/>
          </p:nvSpPr>
          <p:spPr>
            <a:xfrm>
              <a:off x="2701775" y="3323350"/>
              <a:ext cx="225950" cy="95275"/>
            </a:xfrm>
            <a:custGeom>
              <a:avLst/>
              <a:gdLst/>
              <a:ahLst/>
              <a:cxnLst/>
              <a:rect l="l" t="t" r="r" b="b"/>
              <a:pathLst>
                <a:path w="9038" h="3811" extrusionOk="0">
                  <a:moveTo>
                    <a:pt x="2956" y="1"/>
                  </a:moveTo>
                  <a:lnTo>
                    <a:pt x="2956" y="2956"/>
                  </a:lnTo>
                  <a:lnTo>
                    <a:pt x="685" y="2956"/>
                  </a:lnTo>
                  <a:lnTo>
                    <a:pt x="514" y="3005"/>
                  </a:lnTo>
                  <a:lnTo>
                    <a:pt x="367" y="3103"/>
                  </a:lnTo>
                  <a:lnTo>
                    <a:pt x="245" y="3200"/>
                  </a:lnTo>
                  <a:lnTo>
                    <a:pt x="147" y="3322"/>
                  </a:lnTo>
                  <a:lnTo>
                    <a:pt x="50" y="3469"/>
                  </a:lnTo>
                  <a:lnTo>
                    <a:pt x="1" y="3640"/>
                  </a:lnTo>
                  <a:lnTo>
                    <a:pt x="1" y="3811"/>
                  </a:lnTo>
                  <a:lnTo>
                    <a:pt x="9037" y="3811"/>
                  </a:lnTo>
                  <a:lnTo>
                    <a:pt x="9037" y="3640"/>
                  </a:lnTo>
                  <a:lnTo>
                    <a:pt x="8988" y="3469"/>
                  </a:lnTo>
                  <a:lnTo>
                    <a:pt x="8891" y="3322"/>
                  </a:lnTo>
                  <a:lnTo>
                    <a:pt x="8793" y="3200"/>
                  </a:lnTo>
                  <a:lnTo>
                    <a:pt x="8671" y="3103"/>
                  </a:lnTo>
                  <a:lnTo>
                    <a:pt x="8524" y="3005"/>
                  </a:lnTo>
                  <a:lnTo>
                    <a:pt x="8353" y="2956"/>
                  </a:lnTo>
                  <a:lnTo>
                    <a:pt x="6082" y="2956"/>
                  </a:lnTo>
                  <a:lnTo>
                    <a:pt x="6082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902;p48"/>
            <p:cNvSpPr/>
            <p:nvPr/>
          </p:nvSpPr>
          <p:spPr>
            <a:xfrm>
              <a:off x="2583325" y="2972875"/>
              <a:ext cx="462850" cy="337075"/>
            </a:xfrm>
            <a:custGeom>
              <a:avLst/>
              <a:gdLst/>
              <a:ahLst/>
              <a:cxnLst/>
              <a:rect l="l" t="t" r="r" b="b"/>
              <a:pathLst>
                <a:path w="18514" h="13483" extrusionOk="0">
                  <a:moveTo>
                    <a:pt x="17048" y="1466"/>
                  </a:moveTo>
                  <a:lnTo>
                    <a:pt x="17048" y="12017"/>
                  </a:lnTo>
                  <a:lnTo>
                    <a:pt x="1466" y="12017"/>
                  </a:lnTo>
                  <a:lnTo>
                    <a:pt x="1466" y="1466"/>
                  </a:lnTo>
                  <a:close/>
                  <a:moveTo>
                    <a:pt x="391" y="1"/>
                  </a:moveTo>
                  <a:lnTo>
                    <a:pt x="318" y="50"/>
                  </a:lnTo>
                  <a:lnTo>
                    <a:pt x="220" y="74"/>
                  </a:lnTo>
                  <a:lnTo>
                    <a:pt x="147" y="148"/>
                  </a:lnTo>
                  <a:lnTo>
                    <a:pt x="98" y="221"/>
                  </a:lnTo>
                  <a:lnTo>
                    <a:pt x="49" y="294"/>
                  </a:lnTo>
                  <a:lnTo>
                    <a:pt x="25" y="392"/>
                  </a:lnTo>
                  <a:lnTo>
                    <a:pt x="1" y="489"/>
                  </a:lnTo>
                  <a:lnTo>
                    <a:pt x="1" y="12994"/>
                  </a:lnTo>
                  <a:lnTo>
                    <a:pt x="25" y="13092"/>
                  </a:lnTo>
                  <a:lnTo>
                    <a:pt x="49" y="13189"/>
                  </a:lnTo>
                  <a:lnTo>
                    <a:pt x="98" y="13263"/>
                  </a:lnTo>
                  <a:lnTo>
                    <a:pt x="147" y="13336"/>
                  </a:lnTo>
                  <a:lnTo>
                    <a:pt x="220" y="13409"/>
                  </a:lnTo>
                  <a:lnTo>
                    <a:pt x="318" y="13434"/>
                  </a:lnTo>
                  <a:lnTo>
                    <a:pt x="391" y="13483"/>
                  </a:lnTo>
                  <a:lnTo>
                    <a:pt x="18123" y="13483"/>
                  </a:lnTo>
                  <a:lnTo>
                    <a:pt x="18196" y="13434"/>
                  </a:lnTo>
                  <a:lnTo>
                    <a:pt x="18293" y="13409"/>
                  </a:lnTo>
                  <a:lnTo>
                    <a:pt x="18367" y="13336"/>
                  </a:lnTo>
                  <a:lnTo>
                    <a:pt x="18416" y="13263"/>
                  </a:lnTo>
                  <a:lnTo>
                    <a:pt x="18464" y="13189"/>
                  </a:lnTo>
                  <a:lnTo>
                    <a:pt x="18489" y="13092"/>
                  </a:lnTo>
                  <a:lnTo>
                    <a:pt x="18513" y="12994"/>
                  </a:lnTo>
                  <a:lnTo>
                    <a:pt x="18513" y="489"/>
                  </a:lnTo>
                  <a:lnTo>
                    <a:pt x="18489" y="392"/>
                  </a:lnTo>
                  <a:lnTo>
                    <a:pt x="18464" y="294"/>
                  </a:lnTo>
                  <a:lnTo>
                    <a:pt x="18416" y="221"/>
                  </a:lnTo>
                  <a:lnTo>
                    <a:pt x="18367" y="148"/>
                  </a:lnTo>
                  <a:lnTo>
                    <a:pt x="18293" y="74"/>
                  </a:lnTo>
                  <a:lnTo>
                    <a:pt x="18196" y="50"/>
                  </a:lnTo>
                  <a:lnTo>
                    <a:pt x="18123" y="1"/>
                  </a:lnTo>
                  <a:close/>
                </a:path>
              </a:pathLst>
            </a:cu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6"/>
          <p:cNvSpPr/>
          <p:nvPr/>
        </p:nvSpPr>
        <p:spPr>
          <a:xfrm>
            <a:off x="0" y="1"/>
            <a:ext cx="2363638" cy="6858000"/>
          </a:xfrm>
          <a:custGeom>
            <a:avLst/>
            <a:gdLst/>
            <a:ahLst/>
            <a:cxnLst/>
            <a:rect l="l" t="t" r="r" b="b"/>
            <a:pathLst>
              <a:path w="2299862" h="812800">
                <a:moveTo>
                  <a:pt x="0" y="0"/>
                </a:moveTo>
                <a:lnTo>
                  <a:pt x="2299862" y="0"/>
                </a:lnTo>
                <a:lnTo>
                  <a:pt x="2299862" y="812800"/>
                </a:lnTo>
                <a:lnTo>
                  <a:pt x="0" y="812800"/>
                </a:lnTo>
                <a:close/>
              </a:path>
            </a:pathLst>
          </a:custGeom>
          <a:solidFill>
            <a:srgbClr val="FF0000"/>
          </a:solidFill>
        </p:spPr>
      </p:sp>
      <p:sp>
        <p:nvSpPr>
          <p:cNvPr id="4" name="TextBox 18"/>
          <p:cNvSpPr txBox="1"/>
          <p:nvPr/>
        </p:nvSpPr>
        <p:spPr>
          <a:xfrm>
            <a:off x="129397" y="2406769"/>
            <a:ext cx="2139351" cy="738664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lvl="0" algn="ctr">
              <a:spcBef>
                <a:spcPct val="0"/>
              </a:spcBef>
            </a:pPr>
            <a:r>
              <a:rPr lang="ru-RU" sz="2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СПАСИБО ЗА ВНИМАНИЕ!</a:t>
            </a:r>
            <a:endParaRPr lang="en-US" sz="2400" b="1" u="none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8918" name="Picture 6" descr="C:\Users\Ольга\Desktop\8fe55656b3691b1ab8a53b38147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11879" y="0"/>
            <a:ext cx="9880121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自定义 1">
      <a:majorFont>
        <a:latin typeface="Calibri Light"/>
        <a:ea typeface="微软雅黑"/>
        <a:cs typeface=""/>
      </a:majorFont>
      <a:minorFont>
        <a:latin typeface="Calibri"/>
        <a:ea typeface="新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1603</TotalTime>
  <Words>583</Words>
  <Application>Microsoft Office PowerPoint</Application>
  <PresentationFormat>Произвольный</PresentationFormat>
  <Paragraphs>53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Office 主题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Company>http://www.ypppt.com/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dc:description>http://www.ypppt.com/</dc:description>
  <cp:lastModifiedBy>Ольга</cp:lastModifiedBy>
  <cp:revision>298</cp:revision>
  <dcterms:created xsi:type="dcterms:W3CDTF">2015-01-18T03:35:19Z</dcterms:created>
  <dcterms:modified xsi:type="dcterms:W3CDTF">2025-02-26T15:08:11Z</dcterms:modified>
</cp:coreProperties>
</file>