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383" r:id="rId2"/>
    <p:sldId id="360" r:id="rId3"/>
    <p:sldId id="387" r:id="rId4"/>
    <p:sldId id="359" r:id="rId5"/>
    <p:sldId id="366" r:id="rId6"/>
    <p:sldId id="388" r:id="rId7"/>
    <p:sldId id="363" r:id="rId8"/>
    <p:sldId id="389" r:id="rId9"/>
    <p:sldId id="390" r:id="rId10"/>
    <p:sldId id="391" r:id="rId11"/>
    <p:sldId id="362" r:id="rId12"/>
    <p:sldId id="386" r:id="rId13"/>
    <p:sldId id="346" r:id="rId14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76"/>
    <p:restoredTop sz="96018"/>
  </p:normalViewPr>
  <p:slideViewPr>
    <p:cSldViewPr snapToGrid="0">
      <p:cViewPr varScale="1">
        <p:scale>
          <a:sx n="88" d="100"/>
          <a:sy n="88" d="100"/>
        </p:scale>
        <p:origin x="-437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2DE2F8-A368-8A47-86EF-CE0A1F41AED2}" type="doc">
      <dgm:prSet loTypeId="urn:microsoft.com/office/officeart/2005/8/layout/defaul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5C4677-66BC-4F95-922B-84B9A2072B00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Развитие навыков формулирования выводов и предложений по улучшению сотрудничества России и СНГ.</a:t>
          </a:r>
          <a:endParaRPr lang="ru-RU" dirty="0"/>
        </a:p>
      </dgm:t>
    </dgm:pt>
    <dgm:pt modelId="{CF654BDC-4DEA-4D15-AC9D-B342E652143A}" type="parTrans" cxnId="{FBA66AFC-9DAC-4D3E-BB4B-905AF2FD42E7}">
      <dgm:prSet/>
      <dgm:spPr/>
      <dgm:t>
        <a:bodyPr/>
        <a:lstStyle/>
        <a:p>
          <a:endParaRPr lang="ru-RU"/>
        </a:p>
      </dgm:t>
    </dgm:pt>
    <dgm:pt modelId="{BC8E6781-E46A-4B30-AC3B-5BBC58414609}" type="sibTrans" cxnId="{FBA66AFC-9DAC-4D3E-BB4B-905AF2FD42E7}">
      <dgm:prSet/>
      <dgm:spPr/>
      <dgm:t>
        <a:bodyPr/>
        <a:lstStyle/>
        <a:p>
          <a:endParaRPr lang="ru-RU"/>
        </a:p>
      </dgm:t>
    </dgm:pt>
    <dgm:pt modelId="{A323596F-BF07-4F19-86B5-FBB04B08C404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Изучение методов исследования международных организаций, </a:t>
          </a:r>
        </a:p>
        <a:p>
          <a:endParaRPr lang="ru-RU" dirty="0" smtClean="0"/>
        </a:p>
        <a:p>
          <a:r>
            <a:rPr lang="ru-RU" dirty="0" smtClean="0"/>
            <a:t>   </a:t>
          </a:r>
          <a:endParaRPr lang="ru-RU" dirty="0"/>
        </a:p>
      </dgm:t>
    </dgm:pt>
    <dgm:pt modelId="{034AA70D-3038-4273-88DB-EA09A3040C01}" type="parTrans" cxnId="{2FDAF82A-DFD6-4DBD-811F-ABAE28D8AABA}">
      <dgm:prSet/>
      <dgm:spPr/>
      <dgm:t>
        <a:bodyPr/>
        <a:lstStyle/>
        <a:p>
          <a:endParaRPr lang="ru-RU"/>
        </a:p>
      </dgm:t>
    </dgm:pt>
    <dgm:pt modelId="{FAB9221C-470B-4684-AC85-6E03F3BB94D2}" type="sibTrans" cxnId="{2FDAF82A-DFD6-4DBD-811F-ABAE28D8AABA}">
      <dgm:prSet/>
      <dgm:spPr/>
      <dgm:t>
        <a:bodyPr/>
        <a:lstStyle/>
        <a:p>
          <a:endParaRPr lang="ru-RU"/>
        </a:p>
      </dgm:t>
    </dgm:pt>
    <dgm:pt modelId="{7C3C545F-FD50-497B-9C2D-2BF5DF1CBB65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Приобретение опыта работы с научными источниками и аналитическими данными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B9B8CDD-C33E-4B32-968E-B67B5F6CAF5D}" type="parTrans" cxnId="{2323F283-FD98-44E0-8C37-19F72ECC31AD}">
      <dgm:prSet/>
      <dgm:spPr/>
      <dgm:t>
        <a:bodyPr/>
        <a:lstStyle/>
        <a:p>
          <a:endParaRPr lang="ru-RU"/>
        </a:p>
      </dgm:t>
    </dgm:pt>
    <dgm:pt modelId="{EA74C8CF-E634-4C89-A6A4-50160129A4D5}" type="sibTrans" cxnId="{2323F283-FD98-44E0-8C37-19F72ECC31AD}">
      <dgm:prSet/>
      <dgm:spPr/>
      <dgm:t>
        <a:bodyPr/>
        <a:lstStyle/>
        <a:p>
          <a:endParaRPr lang="ru-RU"/>
        </a:p>
      </dgm:t>
    </dgm:pt>
    <dgm:pt modelId="{20D571E8-4B9C-46C1-B13F-3AB3A5875F37}" type="pres">
      <dgm:prSet presAssocID="{7C2DE2F8-A368-8A47-86EF-CE0A1F41AED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72DCBC-A2C3-4AE1-B34B-16B4B2858CA2}" type="pres">
      <dgm:prSet presAssocID="{7C3C545F-FD50-497B-9C2D-2BF5DF1CBB6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44AF9-A79F-4187-914C-9F4BBBB85E0E}" type="pres">
      <dgm:prSet presAssocID="{EA74C8CF-E634-4C89-A6A4-50160129A4D5}" presName="sibTrans" presStyleCnt="0"/>
      <dgm:spPr/>
    </dgm:pt>
    <dgm:pt modelId="{AEA4EE02-89EF-4C52-8C8F-55A4F7AB739D}" type="pres">
      <dgm:prSet presAssocID="{A323596F-BF07-4F19-86B5-FBB04B08C40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DFE693-5188-42A3-BAE7-6B5E3E361D5C}" type="pres">
      <dgm:prSet presAssocID="{FAB9221C-470B-4684-AC85-6E03F3BB94D2}" presName="sibTrans" presStyleCnt="0"/>
      <dgm:spPr/>
    </dgm:pt>
    <dgm:pt modelId="{518D5C87-8A92-449F-93B7-D292BE4A209D}" type="pres">
      <dgm:prSet presAssocID="{825C4677-66BC-4F95-922B-84B9A2072B0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23F283-FD98-44E0-8C37-19F72ECC31AD}" srcId="{7C2DE2F8-A368-8A47-86EF-CE0A1F41AED2}" destId="{7C3C545F-FD50-497B-9C2D-2BF5DF1CBB65}" srcOrd="0" destOrd="0" parTransId="{1B9B8CDD-C33E-4B32-968E-B67B5F6CAF5D}" sibTransId="{EA74C8CF-E634-4C89-A6A4-50160129A4D5}"/>
    <dgm:cxn modelId="{0F2C6044-7DBA-4708-BE80-0122608E13B9}" type="presOf" srcId="{A323596F-BF07-4F19-86B5-FBB04B08C404}" destId="{AEA4EE02-89EF-4C52-8C8F-55A4F7AB739D}" srcOrd="0" destOrd="0" presId="urn:microsoft.com/office/officeart/2005/8/layout/default"/>
    <dgm:cxn modelId="{FBA66AFC-9DAC-4D3E-BB4B-905AF2FD42E7}" srcId="{7C2DE2F8-A368-8A47-86EF-CE0A1F41AED2}" destId="{825C4677-66BC-4F95-922B-84B9A2072B00}" srcOrd="2" destOrd="0" parTransId="{CF654BDC-4DEA-4D15-AC9D-B342E652143A}" sibTransId="{BC8E6781-E46A-4B30-AC3B-5BBC58414609}"/>
    <dgm:cxn modelId="{2FDAF82A-DFD6-4DBD-811F-ABAE28D8AABA}" srcId="{7C2DE2F8-A368-8A47-86EF-CE0A1F41AED2}" destId="{A323596F-BF07-4F19-86B5-FBB04B08C404}" srcOrd="1" destOrd="0" parTransId="{034AA70D-3038-4273-88DB-EA09A3040C01}" sibTransId="{FAB9221C-470B-4684-AC85-6E03F3BB94D2}"/>
    <dgm:cxn modelId="{B6296EDE-3066-4D65-B3EA-1430BEF1B371}" type="presOf" srcId="{7C3C545F-FD50-497B-9C2D-2BF5DF1CBB65}" destId="{B272DCBC-A2C3-4AE1-B34B-16B4B2858CA2}" srcOrd="0" destOrd="0" presId="urn:microsoft.com/office/officeart/2005/8/layout/default"/>
    <dgm:cxn modelId="{3FF9367D-A261-43A5-9376-DBE5E1263F4D}" type="presOf" srcId="{7C2DE2F8-A368-8A47-86EF-CE0A1F41AED2}" destId="{20D571E8-4B9C-46C1-B13F-3AB3A5875F37}" srcOrd="0" destOrd="0" presId="urn:microsoft.com/office/officeart/2005/8/layout/default"/>
    <dgm:cxn modelId="{82781245-7926-46FB-BCFC-2B6AB88B992D}" type="presOf" srcId="{825C4677-66BC-4F95-922B-84B9A2072B00}" destId="{518D5C87-8A92-449F-93B7-D292BE4A209D}" srcOrd="0" destOrd="0" presId="urn:microsoft.com/office/officeart/2005/8/layout/default"/>
    <dgm:cxn modelId="{3B0009F0-9BEF-4C46-A1D8-7134BA4DE6F3}" type="presParOf" srcId="{20D571E8-4B9C-46C1-B13F-3AB3A5875F37}" destId="{B272DCBC-A2C3-4AE1-B34B-16B4B2858CA2}" srcOrd="0" destOrd="0" presId="urn:microsoft.com/office/officeart/2005/8/layout/default"/>
    <dgm:cxn modelId="{FC82623B-1CA6-4634-AA1F-2D3A688C7523}" type="presParOf" srcId="{20D571E8-4B9C-46C1-B13F-3AB3A5875F37}" destId="{34A44AF9-A79F-4187-914C-9F4BBBB85E0E}" srcOrd="1" destOrd="0" presId="urn:microsoft.com/office/officeart/2005/8/layout/default"/>
    <dgm:cxn modelId="{17EC98DF-E220-4B12-93DA-516E5579DCBF}" type="presParOf" srcId="{20D571E8-4B9C-46C1-B13F-3AB3A5875F37}" destId="{AEA4EE02-89EF-4C52-8C8F-55A4F7AB739D}" srcOrd="2" destOrd="0" presId="urn:microsoft.com/office/officeart/2005/8/layout/default"/>
    <dgm:cxn modelId="{A13CF565-C83D-4790-9629-F13DA5BDDE6F}" type="presParOf" srcId="{20D571E8-4B9C-46C1-B13F-3AB3A5875F37}" destId="{10DFE693-5188-42A3-BAE7-6B5E3E361D5C}" srcOrd="3" destOrd="0" presId="urn:microsoft.com/office/officeart/2005/8/layout/default"/>
    <dgm:cxn modelId="{28FFA5B5-12AB-4E90-84CD-1285AE1EC6AE}" type="presParOf" srcId="{20D571E8-4B9C-46C1-B13F-3AB3A5875F37}" destId="{518D5C87-8A92-449F-93B7-D292BE4A209D}" srcOrd="4" destOrd="0" presId="urn:microsoft.com/office/officeart/2005/8/layout/default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2DE2F8-A368-8A47-86EF-CE0A1F41AED2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36EA52-ED82-4EAA-BB01-3914E687C3DC}">
      <dgm:prSet/>
      <dgm:spPr/>
      <dgm:t>
        <a:bodyPr/>
        <a:lstStyle/>
        <a:p>
          <a:pPr algn="l"/>
          <a:endParaRPr lang="ru-RU" sz="800" dirty="0"/>
        </a:p>
      </dgm:t>
    </dgm:pt>
    <dgm:pt modelId="{948ABACD-3A54-45AD-8517-F62E30E61620}" type="parTrans" cxnId="{25DF76C0-B285-476E-81BD-39E0B893C51D}">
      <dgm:prSet/>
      <dgm:spPr/>
      <dgm:t>
        <a:bodyPr/>
        <a:lstStyle/>
        <a:p>
          <a:pPr algn="l"/>
          <a:endParaRPr lang="ru-RU"/>
        </a:p>
      </dgm:t>
    </dgm:pt>
    <dgm:pt modelId="{A7ED3C6A-E0FF-455E-9BC8-0641BD2FDDAF}" type="sibTrans" cxnId="{25DF76C0-B285-476E-81BD-39E0B893C51D}">
      <dgm:prSet/>
      <dgm:spPr/>
      <dgm:t>
        <a:bodyPr/>
        <a:lstStyle/>
        <a:p>
          <a:pPr algn="l"/>
          <a:endParaRPr lang="ru-RU"/>
        </a:p>
      </dgm:t>
    </dgm:pt>
    <dgm:pt modelId="{0F2C383C-5819-48FE-BD73-4D79831E8189}">
      <dgm:prSet/>
      <dgm:spPr/>
      <dgm:t>
        <a:bodyPr/>
        <a:lstStyle/>
        <a:p>
          <a:pPr algn="l"/>
          <a:endParaRPr lang="ru-RU" dirty="0"/>
        </a:p>
      </dgm:t>
    </dgm:pt>
    <dgm:pt modelId="{78F5D87F-021E-4865-876A-9DF5361E9BDE}" type="parTrans" cxnId="{A0A35B02-49AB-4410-A5ED-47C1708B3B28}">
      <dgm:prSet/>
      <dgm:spPr/>
      <dgm:t>
        <a:bodyPr/>
        <a:lstStyle/>
        <a:p>
          <a:pPr algn="l"/>
          <a:endParaRPr lang="ru-RU"/>
        </a:p>
      </dgm:t>
    </dgm:pt>
    <dgm:pt modelId="{C3D0D3FC-F0E9-4D5F-B21C-79914C106934}" type="sibTrans" cxnId="{A0A35B02-49AB-4410-A5ED-47C1708B3B28}">
      <dgm:prSet/>
      <dgm:spPr/>
      <dgm:t>
        <a:bodyPr/>
        <a:lstStyle/>
        <a:p>
          <a:pPr algn="l"/>
          <a:endParaRPr lang="ru-RU"/>
        </a:p>
      </dgm:t>
    </dgm:pt>
    <dgm:pt modelId="{37BFF596-DCAD-4CD4-ACC4-1D37FEC99C21}">
      <dgm:prSet/>
      <dgm:spPr/>
      <dgm:t>
        <a:bodyPr/>
        <a:lstStyle/>
        <a:p>
          <a:endParaRPr lang="ru-RU" dirty="0"/>
        </a:p>
      </dgm:t>
    </dgm:pt>
    <dgm:pt modelId="{9FBA8B89-1B5A-4A88-BE27-2B3EA2D57364}" type="parTrans" cxnId="{4F89CCDA-D9A3-41BC-B57A-6855A3EF6D6E}">
      <dgm:prSet/>
      <dgm:spPr/>
      <dgm:t>
        <a:bodyPr/>
        <a:lstStyle/>
        <a:p>
          <a:endParaRPr lang="ru-RU"/>
        </a:p>
      </dgm:t>
    </dgm:pt>
    <dgm:pt modelId="{4A43D533-25B4-4A51-B854-10806A5D78E4}" type="sibTrans" cxnId="{4F89CCDA-D9A3-41BC-B57A-6855A3EF6D6E}">
      <dgm:prSet/>
      <dgm:spPr/>
      <dgm:t>
        <a:bodyPr/>
        <a:lstStyle/>
        <a:p>
          <a:endParaRPr lang="ru-RU"/>
        </a:p>
      </dgm:t>
    </dgm:pt>
    <dgm:pt modelId="{723352A9-1CAC-48BC-93D6-3A5A7566E5D6}">
      <dgm:prSet/>
      <dgm:spPr/>
      <dgm:t>
        <a:bodyPr/>
        <a:lstStyle/>
        <a:p>
          <a:endParaRPr lang="ru-RU" dirty="0"/>
        </a:p>
      </dgm:t>
    </dgm:pt>
    <dgm:pt modelId="{5B2B1CD0-7C17-4B68-BA9B-6799820097B3}" type="parTrans" cxnId="{4EFD7EBE-4352-4706-ADBA-377FFDFC229B}">
      <dgm:prSet/>
      <dgm:spPr/>
      <dgm:t>
        <a:bodyPr/>
        <a:lstStyle/>
        <a:p>
          <a:endParaRPr lang="ru-RU"/>
        </a:p>
      </dgm:t>
    </dgm:pt>
    <dgm:pt modelId="{54DE5752-5F68-4F9F-9EB7-6DAA2CEEC6C6}" type="sibTrans" cxnId="{4EFD7EBE-4352-4706-ADBA-377FFDFC229B}">
      <dgm:prSet/>
      <dgm:spPr/>
      <dgm:t>
        <a:bodyPr/>
        <a:lstStyle/>
        <a:p>
          <a:endParaRPr lang="ru-RU"/>
        </a:p>
      </dgm:t>
    </dgm:pt>
    <dgm:pt modelId="{7C462E3E-46A4-4738-AB27-AA40265AD6D3}">
      <dgm:prSet/>
      <dgm:spPr/>
      <dgm:t>
        <a:bodyPr/>
        <a:lstStyle/>
        <a:p>
          <a:endParaRPr lang="ru-RU" dirty="0"/>
        </a:p>
      </dgm:t>
    </dgm:pt>
    <dgm:pt modelId="{3D96D3AD-CD57-4A15-AD48-1C8EC5E7DA44}" type="parTrans" cxnId="{55CED416-8F90-4A96-82FB-17B65B52DA73}">
      <dgm:prSet/>
      <dgm:spPr/>
      <dgm:t>
        <a:bodyPr/>
        <a:lstStyle/>
        <a:p>
          <a:endParaRPr lang="ru-RU"/>
        </a:p>
      </dgm:t>
    </dgm:pt>
    <dgm:pt modelId="{C75004B8-044C-4348-9764-82D2589F9B52}" type="sibTrans" cxnId="{55CED416-8F90-4A96-82FB-17B65B52DA73}">
      <dgm:prSet/>
      <dgm:spPr/>
      <dgm:t>
        <a:bodyPr/>
        <a:lstStyle/>
        <a:p>
          <a:endParaRPr lang="ru-RU"/>
        </a:p>
      </dgm:t>
    </dgm:pt>
    <dgm:pt modelId="{5EEB24E0-A8DB-4C25-AA5B-8BD5FB8D4BED}">
      <dgm:prSet/>
      <dgm:spPr/>
      <dgm:t>
        <a:bodyPr/>
        <a:lstStyle/>
        <a:p>
          <a:endParaRPr lang="ru-RU" dirty="0"/>
        </a:p>
      </dgm:t>
    </dgm:pt>
    <dgm:pt modelId="{AD5EA15E-30CB-4DE2-B5E9-B00F0A9F124C}" type="parTrans" cxnId="{D3A74ADD-C035-43CB-959F-8A14BA3DA12C}">
      <dgm:prSet/>
      <dgm:spPr/>
      <dgm:t>
        <a:bodyPr/>
        <a:lstStyle/>
        <a:p>
          <a:endParaRPr lang="ru-RU"/>
        </a:p>
      </dgm:t>
    </dgm:pt>
    <dgm:pt modelId="{C3FC41B9-B28F-4BF4-94D6-F2A2EFBE70AE}" type="sibTrans" cxnId="{D3A74ADD-C035-43CB-959F-8A14BA3DA12C}">
      <dgm:prSet/>
      <dgm:spPr/>
      <dgm:t>
        <a:bodyPr/>
        <a:lstStyle/>
        <a:p>
          <a:endParaRPr lang="ru-RU"/>
        </a:p>
      </dgm:t>
    </dgm:pt>
    <dgm:pt modelId="{83DA82CB-E853-4B22-BBD2-1151184C4B7F}">
      <dgm:prSet/>
      <dgm:spPr/>
      <dgm:t>
        <a:bodyPr/>
        <a:lstStyle/>
        <a:p>
          <a:endParaRPr lang="ru-RU" dirty="0"/>
        </a:p>
      </dgm:t>
    </dgm:pt>
    <dgm:pt modelId="{9019D162-A38B-4084-81C2-934E1E4EA655}" type="parTrans" cxnId="{94E67625-4252-4916-BFF9-47BC74BE9357}">
      <dgm:prSet/>
      <dgm:spPr/>
      <dgm:t>
        <a:bodyPr/>
        <a:lstStyle/>
        <a:p>
          <a:endParaRPr lang="ru-RU"/>
        </a:p>
      </dgm:t>
    </dgm:pt>
    <dgm:pt modelId="{C9D51E9F-AC78-476D-AC5B-E1BE0EDD1FD6}" type="sibTrans" cxnId="{94E67625-4252-4916-BFF9-47BC74BE9357}">
      <dgm:prSet/>
      <dgm:spPr/>
      <dgm:t>
        <a:bodyPr/>
        <a:lstStyle/>
        <a:p>
          <a:endParaRPr lang="ru-RU"/>
        </a:p>
      </dgm:t>
    </dgm:pt>
    <dgm:pt modelId="{C45B7C6A-F450-4BD5-8387-082BBE428C29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Определение направлений и актуальных проблем научного исследования;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B4F1EA39-7559-40B4-8B6D-32A03605999E}" type="parTrans" cxnId="{1F3AF0E9-7838-4214-82A1-91A7DAAC1D09}">
      <dgm:prSet/>
      <dgm:spPr/>
      <dgm:t>
        <a:bodyPr/>
        <a:lstStyle/>
        <a:p>
          <a:endParaRPr lang="ru-RU"/>
        </a:p>
      </dgm:t>
    </dgm:pt>
    <dgm:pt modelId="{26EA4C11-FDA1-459F-9B19-355C2817CA7F}" type="sibTrans" cxnId="{1F3AF0E9-7838-4214-82A1-91A7DAAC1D09}">
      <dgm:prSet/>
      <dgm:spPr/>
      <dgm:t>
        <a:bodyPr/>
        <a:lstStyle/>
        <a:p>
          <a:endParaRPr lang="ru-RU"/>
        </a:p>
      </dgm:t>
    </dgm:pt>
    <dgm:pt modelId="{BC41B015-A47B-4A5F-A5AB-82114777D545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Выбор конкретных аспектов изучения в рамках СНГ и формирование структуры выпускной квалификационной работы;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C918958-BE39-41AF-A2C0-79B9D8E66058}" type="parTrans" cxnId="{806E8E5E-8850-49DC-97C6-F5AFF01CEC31}">
      <dgm:prSet/>
      <dgm:spPr/>
      <dgm:t>
        <a:bodyPr/>
        <a:lstStyle/>
        <a:p>
          <a:endParaRPr lang="ru-RU"/>
        </a:p>
      </dgm:t>
    </dgm:pt>
    <dgm:pt modelId="{54932958-CE55-4E3F-9C7D-1E9F021552FC}" type="sibTrans" cxnId="{806E8E5E-8850-49DC-97C6-F5AFF01CEC31}">
      <dgm:prSet/>
      <dgm:spPr/>
      <dgm:t>
        <a:bodyPr/>
        <a:lstStyle/>
        <a:p>
          <a:endParaRPr lang="ru-RU"/>
        </a:p>
      </dgm:t>
    </dgm:pt>
    <dgm:pt modelId="{142B8E74-DA9F-4267-B27B-3AA9FB358EBF}">
      <dgm:prSet custT="1"/>
      <dgm:spPr/>
      <dgm:t>
        <a:bodyPr/>
        <a:lstStyle/>
        <a:p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6A6A2D3-DF35-443C-A649-B6561EF12D09}" type="parTrans" cxnId="{97B9A4A3-9020-48E8-B51E-733B421E8568}">
      <dgm:prSet/>
      <dgm:spPr/>
      <dgm:t>
        <a:bodyPr/>
        <a:lstStyle/>
        <a:p>
          <a:endParaRPr lang="ru-RU"/>
        </a:p>
      </dgm:t>
    </dgm:pt>
    <dgm:pt modelId="{BEAAA19F-BE2C-4FA4-8AA8-7215FA46C9B2}" type="sibTrans" cxnId="{97B9A4A3-9020-48E8-B51E-733B421E8568}">
      <dgm:prSet/>
      <dgm:spPr/>
      <dgm:t>
        <a:bodyPr/>
        <a:lstStyle/>
        <a:p>
          <a:endParaRPr lang="ru-RU"/>
        </a:p>
      </dgm:t>
    </dgm:pt>
    <dgm:pt modelId="{1D0B727B-EEB4-4482-9D65-2E8FEFBA8821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Формулировка и утверждение темы работы; </a:t>
          </a:r>
          <a:endParaRPr lang="ru-RU" sz="800" dirty="0"/>
        </a:p>
      </dgm:t>
    </dgm:pt>
    <dgm:pt modelId="{345641D6-D26B-4263-B2CA-42DE637B323A}" type="parTrans" cxnId="{8F6EFDCB-E796-486D-A78C-AA6A8254C600}">
      <dgm:prSet/>
      <dgm:spPr/>
      <dgm:t>
        <a:bodyPr/>
        <a:lstStyle/>
        <a:p>
          <a:endParaRPr lang="ru-RU"/>
        </a:p>
      </dgm:t>
    </dgm:pt>
    <dgm:pt modelId="{ADE3E33A-8457-406B-B89B-A8FD1E5FB57D}" type="sibTrans" cxnId="{8F6EFDCB-E796-486D-A78C-AA6A8254C600}">
      <dgm:prSet/>
      <dgm:spPr/>
      <dgm:t>
        <a:bodyPr/>
        <a:lstStyle/>
        <a:p>
          <a:endParaRPr lang="ru-RU"/>
        </a:p>
      </dgm:t>
    </dgm:pt>
    <dgm:pt modelId="{E294AC91-9F95-4C0B-8D4C-69F7CA9052F2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Анализ существующих научных трудов по теме;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B5392DF-2A74-4ECE-8051-1D14D46941C1}" type="parTrans" cxnId="{D099BB7E-8F0E-4D16-A2E7-454F826051DB}">
      <dgm:prSet/>
      <dgm:spPr/>
      <dgm:t>
        <a:bodyPr/>
        <a:lstStyle/>
        <a:p>
          <a:endParaRPr lang="ru-RU"/>
        </a:p>
      </dgm:t>
    </dgm:pt>
    <dgm:pt modelId="{5E4E2ACC-146F-443B-B0DC-7F380848F318}" type="sibTrans" cxnId="{D099BB7E-8F0E-4D16-A2E7-454F826051DB}">
      <dgm:prSet/>
      <dgm:spPr/>
      <dgm:t>
        <a:bodyPr/>
        <a:lstStyle/>
        <a:p>
          <a:endParaRPr lang="ru-RU"/>
        </a:p>
      </dgm:t>
    </dgm:pt>
    <dgm:pt modelId="{C4E1B9D2-4AE9-483B-9B0C-235EA9347943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Определение ключевых проблем исследования;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F37B1DF9-AA4F-4808-8865-ED765FF26900}" type="parTrans" cxnId="{4935905F-7CF5-4361-89FB-C49E28F22DC5}">
      <dgm:prSet/>
      <dgm:spPr/>
      <dgm:t>
        <a:bodyPr/>
        <a:lstStyle/>
        <a:p>
          <a:endParaRPr lang="ru-RU"/>
        </a:p>
      </dgm:t>
    </dgm:pt>
    <dgm:pt modelId="{0D933BA7-FC7C-42D3-AAFA-C22D45716E0E}" type="sibTrans" cxnId="{4935905F-7CF5-4361-89FB-C49E28F22DC5}">
      <dgm:prSet/>
      <dgm:spPr/>
      <dgm:t>
        <a:bodyPr/>
        <a:lstStyle/>
        <a:p>
          <a:endParaRPr lang="ru-RU"/>
        </a:p>
      </dgm:t>
    </dgm:pt>
    <dgm:pt modelId="{730FA5EA-2091-47A7-BB97-B8DA5BCEF73F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Выбор методов, позволяющих получить достоверные и обоснованные результаты.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F0F59256-E761-48E1-B028-3D9DBD8287ED}" type="parTrans" cxnId="{56194139-E846-4C2F-B638-54763D860E63}">
      <dgm:prSet/>
      <dgm:spPr/>
      <dgm:t>
        <a:bodyPr/>
        <a:lstStyle/>
        <a:p>
          <a:endParaRPr lang="ru-RU"/>
        </a:p>
      </dgm:t>
    </dgm:pt>
    <dgm:pt modelId="{9CAD7980-8E64-434F-913C-FD8DD86EB3AA}" type="sibTrans" cxnId="{56194139-E846-4C2F-B638-54763D860E63}">
      <dgm:prSet/>
      <dgm:spPr/>
      <dgm:t>
        <a:bodyPr/>
        <a:lstStyle/>
        <a:p>
          <a:endParaRPr lang="ru-RU"/>
        </a:p>
      </dgm:t>
    </dgm:pt>
    <dgm:pt modelId="{AAFB1FE6-5222-4684-B12F-8A3F96A7EDA8}">
      <dgm:prSet/>
      <dgm:spPr/>
      <dgm:t>
        <a:bodyPr/>
        <a:lstStyle/>
        <a:p>
          <a:endParaRPr lang="ru-RU" sz="800" dirty="0"/>
        </a:p>
      </dgm:t>
    </dgm:pt>
    <dgm:pt modelId="{C64651E8-9A57-4CAB-9880-FC82A909D1F6}" type="parTrans" cxnId="{3A734649-5760-4363-9524-76042E550670}">
      <dgm:prSet/>
      <dgm:spPr/>
      <dgm:t>
        <a:bodyPr/>
        <a:lstStyle/>
        <a:p>
          <a:endParaRPr lang="ru-RU"/>
        </a:p>
      </dgm:t>
    </dgm:pt>
    <dgm:pt modelId="{37E7E2C4-6AFA-4864-9817-E2650BB04BD2}" type="sibTrans" cxnId="{3A734649-5760-4363-9524-76042E550670}">
      <dgm:prSet/>
      <dgm:spPr/>
      <dgm:t>
        <a:bodyPr/>
        <a:lstStyle/>
        <a:p>
          <a:endParaRPr lang="ru-RU"/>
        </a:p>
      </dgm:t>
    </dgm:pt>
    <dgm:pt modelId="{990BEDE6-3F79-4F54-BDF4-D3E796148468}">
      <dgm:prSet/>
      <dgm:spPr/>
      <dgm:t>
        <a:bodyPr/>
        <a:lstStyle/>
        <a:p>
          <a:endParaRPr lang="ru-RU" sz="800" dirty="0"/>
        </a:p>
      </dgm:t>
    </dgm:pt>
    <dgm:pt modelId="{513144EA-0A8E-4B84-982A-A4C6A4F3EACF}" type="parTrans" cxnId="{80F58A65-0772-48EE-BA56-DDED78CFF8E2}">
      <dgm:prSet/>
      <dgm:spPr/>
      <dgm:t>
        <a:bodyPr/>
        <a:lstStyle/>
        <a:p>
          <a:endParaRPr lang="ru-RU"/>
        </a:p>
      </dgm:t>
    </dgm:pt>
    <dgm:pt modelId="{D344BA73-33B3-4992-A525-1006C2045C18}" type="sibTrans" cxnId="{80F58A65-0772-48EE-BA56-DDED78CFF8E2}">
      <dgm:prSet/>
      <dgm:spPr/>
      <dgm:t>
        <a:bodyPr/>
        <a:lstStyle/>
        <a:p>
          <a:endParaRPr lang="ru-RU"/>
        </a:p>
      </dgm:t>
    </dgm:pt>
    <dgm:pt modelId="{C851E051-E66D-48A7-9506-4460A3A60BB5}">
      <dgm:prSet/>
      <dgm:spPr/>
      <dgm:t>
        <a:bodyPr/>
        <a:lstStyle/>
        <a:p>
          <a:endParaRPr lang="ru-RU" dirty="0"/>
        </a:p>
      </dgm:t>
    </dgm:pt>
    <dgm:pt modelId="{BFB4DFC1-49A6-45FA-9744-ED3C1C2577CB}" type="parTrans" cxnId="{401337F8-CF92-4288-B7B3-E612F8BB6C95}">
      <dgm:prSet/>
      <dgm:spPr/>
      <dgm:t>
        <a:bodyPr/>
        <a:lstStyle/>
        <a:p>
          <a:endParaRPr lang="ru-RU"/>
        </a:p>
      </dgm:t>
    </dgm:pt>
    <dgm:pt modelId="{C6B7E6DA-D321-4804-9E22-E1B3B6C73761}" type="sibTrans" cxnId="{401337F8-CF92-4288-B7B3-E612F8BB6C95}">
      <dgm:prSet/>
      <dgm:spPr/>
      <dgm:t>
        <a:bodyPr/>
        <a:lstStyle/>
        <a:p>
          <a:endParaRPr lang="ru-RU"/>
        </a:p>
      </dgm:t>
    </dgm:pt>
    <dgm:pt modelId="{A03DE1E1-A51B-49A8-922F-6E7039955191}">
      <dgm:prSet/>
      <dgm:spPr/>
      <dgm:t>
        <a:bodyPr/>
        <a:lstStyle/>
        <a:p>
          <a:endParaRPr lang="ru-RU" dirty="0"/>
        </a:p>
      </dgm:t>
    </dgm:pt>
    <dgm:pt modelId="{224B1DAE-7AB0-442A-8A2E-E5BD9D83535D}" type="parTrans" cxnId="{833EB86E-033E-40D3-98AC-2FD0B9DE4027}">
      <dgm:prSet/>
      <dgm:spPr/>
      <dgm:t>
        <a:bodyPr/>
        <a:lstStyle/>
        <a:p>
          <a:endParaRPr lang="ru-RU"/>
        </a:p>
      </dgm:t>
    </dgm:pt>
    <dgm:pt modelId="{94B28C46-E7D8-4529-B6F3-7125BFC95363}" type="sibTrans" cxnId="{833EB86E-033E-40D3-98AC-2FD0B9DE4027}">
      <dgm:prSet/>
      <dgm:spPr/>
      <dgm:t>
        <a:bodyPr/>
        <a:lstStyle/>
        <a:p>
          <a:endParaRPr lang="ru-RU"/>
        </a:p>
      </dgm:t>
    </dgm:pt>
    <dgm:pt modelId="{581D452D-F819-4185-89A2-ACD557AF011C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Разработка концепции исследования и выбор методологии; </a:t>
          </a:r>
          <a:endParaRPr lang="ru-RU" sz="800" dirty="0"/>
        </a:p>
      </dgm:t>
    </dgm:pt>
    <dgm:pt modelId="{FA0AB0F1-597A-4303-92DE-5B1C1F000C09}" type="parTrans" cxnId="{DBF08BE2-1BF5-4402-98DE-BD8F257CECBD}">
      <dgm:prSet/>
      <dgm:spPr/>
      <dgm:t>
        <a:bodyPr/>
        <a:lstStyle/>
        <a:p>
          <a:endParaRPr lang="ru-RU"/>
        </a:p>
      </dgm:t>
    </dgm:pt>
    <dgm:pt modelId="{33E19264-8428-4241-8EB1-A554CCA6967B}" type="sibTrans" cxnId="{DBF08BE2-1BF5-4402-98DE-BD8F257CECBD}">
      <dgm:prSet/>
      <dgm:spPr/>
      <dgm:t>
        <a:bodyPr/>
        <a:lstStyle/>
        <a:p>
          <a:endParaRPr lang="ru-RU"/>
        </a:p>
      </dgm:t>
    </dgm:pt>
    <dgm:pt modelId="{BB368D6F-5222-4615-8DC5-28751A2027E1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Составление библиографического списка и подбор источников;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A97D1C0-6B89-49E5-AA2F-7DE67DD13244}" type="parTrans" cxnId="{CB56F335-FB84-4F98-B5CD-68EFF0A57982}">
      <dgm:prSet/>
      <dgm:spPr/>
      <dgm:t>
        <a:bodyPr/>
        <a:lstStyle/>
        <a:p>
          <a:endParaRPr lang="ru-RU"/>
        </a:p>
      </dgm:t>
    </dgm:pt>
    <dgm:pt modelId="{42A26415-6264-4534-85FF-5ED8A646A847}" type="sibTrans" cxnId="{CB56F335-FB84-4F98-B5CD-68EFF0A57982}">
      <dgm:prSet/>
      <dgm:spPr/>
      <dgm:t>
        <a:bodyPr/>
        <a:lstStyle/>
        <a:p>
          <a:endParaRPr lang="ru-RU"/>
        </a:p>
      </dgm:t>
    </dgm:pt>
    <dgm:pt modelId="{280CD000-12A2-4822-8E3B-63B1320D0649}" type="pres">
      <dgm:prSet presAssocID="{7C2DE2F8-A368-8A47-86EF-CE0A1F41AED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06BA85-5789-47B0-82F8-5DD482AC074B}" type="pres">
      <dgm:prSet presAssocID="{723352A9-1CAC-48BC-93D6-3A5A7566E5D6}" presName="composite" presStyleCnt="0"/>
      <dgm:spPr/>
    </dgm:pt>
    <dgm:pt modelId="{DF982C28-4D3D-4109-86D2-5DBED679A707}" type="pres">
      <dgm:prSet presAssocID="{723352A9-1CAC-48BC-93D6-3A5A7566E5D6}" presName="parentText" presStyleLbl="align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263F4A-3377-4E3D-B890-7B2C9A91DD18}" type="pres">
      <dgm:prSet presAssocID="{723352A9-1CAC-48BC-93D6-3A5A7566E5D6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5556AC-5703-42FE-B66A-FC16D94B98D5}" type="pres">
      <dgm:prSet presAssocID="{54DE5752-5F68-4F9F-9EB7-6DAA2CEEC6C6}" presName="sp" presStyleCnt="0"/>
      <dgm:spPr/>
    </dgm:pt>
    <dgm:pt modelId="{8C570B9C-0F6F-43B1-8DA5-44ADC0F1B1A1}" type="pres">
      <dgm:prSet presAssocID="{7C462E3E-46A4-4738-AB27-AA40265AD6D3}" presName="composite" presStyleCnt="0"/>
      <dgm:spPr/>
    </dgm:pt>
    <dgm:pt modelId="{0957E33B-4EE9-48A3-B467-E7BD235AD781}" type="pres">
      <dgm:prSet presAssocID="{7C462E3E-46A4-4738-AB27-AA40265AD6D3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2142E8-B947-4FD6-A3A4-057E937E71C6}" type="pres">
      <dgm:prSet presAssocID="{7C462E3E-46A4-4738-AB27-AA40265AD6D3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AA00FA-7BC1-486A-837C-32F8E30AA539}" type="pres">
      <dgm:prSet presAssocID="{C75004B8-044C-4348-9764-82D2589F9B52}" presName="sp" presStyleCnt="0"/>
      <dgm:spPr/>
    </dgm:pt>
    <dgm:pt modelId="{3DC00B68-23C8-4A2A-AA5A-9D78D52F1F89}" type="pres">
      <dgm:prSet presAssocID="{83DA82CB-E853-4B22-BBD2-1151184C4B7F}" presName="composite" presStyleCnt="0"/>
      <dgm:spPr/>
    </dgm:pt>
    <dgm:pt modelId="{2B4AFC74-16A0-4277-BA62-E5CFDFFBF17E}" type="pres">
      <dgm:prSet presAssocID="{83DA82CB-E853-4B22-BBD2-1151184C4B7F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49027D-E1AD-4ACD-984F-1169D192BB06}" type="pres">
      <dgm:prSet presAssocID="{83DA82CB-E853-4B22-BBD2-1151184C4B7F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FCB0CE-0B8F-43F4-A68D-856633AD85AE}" type="pres">
      <dgm:prSet presAssocID="{C9D51E9F-AC78-476D-AC5B-E1BE0EDD1FD6}" presName="sp" presStyleCnt="0"/>
      <dgm:spPr/>
    </dgm:pt>
    <dgm:pt modelId="{F7C05C57-4693-4F24-A73E-09D1F76E146D}" type="pres">
      <dgm:prSet presAssocID="{A03DE1E1-A51B-49A8-922F-6E7039955191}" presName="composite" presStyleCnt="0"/>
      <dgm:spPr/>
    </dgm:pt>
    <dgm:pt modelId="{0F87D98D-B97A-45B9-9CFE-F982559214C9}" type="pres">
      <dgm:prSet presAssocID="{A03DE1E1-A51B-49A8-922F-6E7039955191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297499-CC3E-4A23-A1D3-D4C93AFF80BC}" type="pres">
      <dgm:prSet presAssocID="{A03DE1E1-A51B-49A8-922F-6E7039955191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A0B64-36EE-448B-86C6-005CD6469DEA}" type="pres">
      <dgm:prSet presAssocID="{94B28C46-E7D8-4529-B6F3-7125BFC95363}" presName="sp" presStyleCnt="0"/>
      <dgm:spPr/>
    </dgm:pt>
    <dgm:pt modelId="{3B07D149-AE88-4124-8511-E09913A84D53}" type="pres">
      <dgm:prSet presAssocID="{C851E051-E66D-48A7-9506-4460A3A60BB5}" presName="composite" presStyleCnt="0"/>
      <dgm:spPr/>
    </dgm:pt>
    <dgm:pt modelId="{FB014F66-82DB-4DAB-8C02-9355465B3262}" type="pres">
      <dgm:prSet presAssocID="{C851E051-E66D-48A7-9506-4460A3A60BB5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F31A9-C5BF-4B01-B214-800A490FEFC4}" type="pres">
      <dgm:prSet presAssocID="{C851E051-E66D-48A7-9506-4460A3A60BB5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6D5BE-821F-48DA-AB69-CCCC03D23EAB}" type="pres">
      <dgm:prSet presAssocID="{C6B7E6DA-D321-4804-9E22-E1B3B6C73761}" presName="sp" presStyleCnt="0"/>
      <dgm:spPr/>
    </dgm:pt>
    <dgm:pt modelId="{ADD108B8-553F-4E63-B977-BFC03B1C08CC}" type="pres">
      <dgm:prSet presAssocID="{5EEB24E0-A8DB-4C25-AA5B-8BD5FB8D4BED}" presName="composite" presStyleCnt="0"/>
      <dgm:spPr/>
    </dgm:pt>
    <dgm:pt modelId="{91E718C1-960A-4364-9459-BD5F2E1B6E15}" type="pres">
      <dgm:prSet presAssocID="{5EEB24E0-A8DB-4C25-AA5B-8BD5FB8D4BED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C1FF7-49C1-4184-9D85-7F74CF4592B2}" type="pres">
      <dgm:prSet presAssocID="{5EEB24E0-A8DB-4C25-AA5B-8BD5FB8D4BED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A5B8BC-458C-4444-A968-9BD70B667356}" type="pres">
      <dgm:prSet presAssocID="{C3FC41B9-B28F-4BF4-94D6-F2A2EFBE70AE}" presName="sp" presStyleCnt="0"/>
      <dgm:spPr/>
    </dgm:pt>
    <dgm:pt modelId="{995E9A16-B352-4096-82D2-64B70852DB6F}" type="pres">
      <dgm:prSet presAssocID="{37BFF596-DCAD-4CD4-ACC4-1D37FEC99C21}" presName="composite" presStyleCnt="0"/>
      <dgm:spPr/>
    </dgm:pt>
    <dgm:pt modelId="{E32DDBD6-6E8A-4B85-B255-B683DF630988}" type="pres">
      <dgm:prSet presAssocID="{37BFF596-DCAD-4CD4-ACC4-1D37FEC99C21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BF86C5-9348-4B89-9ABF-F12B61906EF6}" type="pres">
      <dgm:prSet presAssocID="{37BFF596-DCAD-4CD4-ACC4-1D37FEC99C21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0C9098-149E-4F13-B528-9C2609191AD4}" type="pres">
      <dgm:prSet presAssocID="{4A43D533-25B4-4A51-B854-10806A5D78E4}" presName="sp" presStyleCnt="0"/>
      <dgm:spPr/>
    </dgm:pt>
    <dgm:pt modelId="{C437B53A-3D94-4CC7-A155-BE2E414CF6A8}" type="pres">
      <dgm:prSet presAssocID="{0F2C383C-5819-48FE-BD73-4D79831E8189}" presName="composite" presStyleCnt="0"/>
      <dgm:spPr/>
    </dgm:pt>
    <dgm:pt modelId="{91FBB81D-DD4E-4108-901E-7DFDB3E24078}" type="pres">
      <dgm:prSet presAssocID="{0F2C383C-5819-48FE-BD73-4D79831E8189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C156BF-7292-4BBF-A461-6BD532806798}" type="pres">
      <dgm:prSet presAssocID="{0F2C383C-5819-48FE-BD73-4D79831E8189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FD7EBE-4352-4706-ADBA-377FFDFC229B}" srcId="{7C2DE2F8-A368-8A47-86EF-CE0A1F41AED2}" destId="{723352A9-1CAC-48BC-93D6-3A5A7566E5D6}" srcOrd="0" destOrd="0" parTransId="{5B2B1CD0-7C17-4B68-BA9B-6799820097B3}" sibTransId="{54DE5752-5F68-4F9F-9EB7-6DAA2CEEC6C6}"/>
    <dgm:cxn modelId="{F4A1FF63-4CF2-417A-8445-6287CFBFA184}" type="presOf" srcId="{581D452D-F819-4185-89A2-ACD557AF011C}" destId="{39297499-CC3E-4A23-A1D3-D4C93AFF80BC}" srcOrd="0" destOrd="0" presId="urn:microsoft.com/office/officeart/2005/8/layout/chevron2"/>
    <dgm:cxn modelId="{4935905F-7CF5-4361-89FB-C49E28F22DC5}" srcId="{37BFF596-DCAD-4CD4-ACC4-1D37FEC99C21}" destId="{C4E1B9D2-4AE9-483B-9B0C-235EA9347943}" srcOrd="1" destOrd="0" parTransId="{F37B1DF9-AA4F-4808-8865-ED765FF26900}" sibTransId="{0D933BA7-FC7C-42D3-AAFA-C22D45716E0E}"/>
    <dgm:cxn modelId="{97B9A4A3-9020-48E8-B51E-733B421E8568}" srcId="{7C462E3E-46A4-4738-AB27-AA40265AD6D3}" destId="{142B8E74-DA9F-4267-B27B-3AA9FB358EBF}" srcOrd="1" destOrd="0" parTransId="{46A6A2D3-DF35-443C-A649-B6561EF12D09}" sibTransId="{BEAAA19F-BE2C-4FA4-8AA8-7215FA46C9B2}"/>
    <dgm:cxn modelId="{CB56F335-FB84-4F98-B5CD-68EFF0A57982}" srcId="{C851E051-E66D-48A7-9506-4460A3A60BB5}" destId="{BB368D6F-5222-4615-8DC5-28751A2027E1}" srcOrd="0" destOrd="0" parTransId="{EA97D1C0-6B89-49E5-AA2F-7DE67DD13244}" sibTransId="{42A26415-6264-4534-85FF-5ED8A646A847}"/>
    <dgm:cxn modelId="{AA318886-9023-4DC6-B3E5-ACBDAA2D4228}" type="presOf" srcId="{730FA5EA-2091-47A7-BB97-B8DA5BCEF73F}" destId="{3EC156BF-7292-4BBF-A461-6BD532806798}" srcOrd="0" destOrd="0" presId="urn:microsoft.com/office/officeart/2005/8/layout/chevron2"/>
    <dgm:cxn modelId="{DBF08BE2-1BF5-4402-98DE-BD8F257CECBD}" srcId="{A03DE1E1-A51B-49A8-922F-6E7039955191}" destId="{581D452D-F819-4185-89A2-ACD557AF011C}" srcOrd="0" destOrd="0" parTransId="{FA0AB0F1-597A-4303-92DE-5B1C1F000C09}" sibTransId="{33E19264-8428-4241-8EB1-A554CCA6967B}"/>
    <dgm:cxn modelId="{DF31959B-79A3-4DE9-88B0-13B2B87036CD}" type="presOf" srcId="{0F2C383C-5819-48FE-BD73-4D79831E8189}" destId="{91FBB81D-DD4E-4108-901E-7DFDB3E24078}" srcOrd="0" destOrd="0" presId="urn:microsoft.com/office/officeart/2005/8/layout/chevron2"/>
    <dgm:cxn modelId="{3747C292-897F-4E49-8B54-424225793C57}" type="presOf" srcId="{C4E1B9D2-4AE9-483B-9B0C-235EA9347943}" destId="{BFBF86C5-9348-4B89-9ABF-F12B61906EF6}" srcOrd="0" destOrd="1" presId="urn:microsoft.com/office/officeart/2005/8/layout/chevron2"/>
    <dgm:cxn modelId="{ED72C36D-FCF8-4449-BBE2-40AD8BDD0F7C}" type="presOf" srcId="{7C2DE2F8-A368-8A47-86EF-CE0A1F41AED2}" destId="{280CD000-12A2-4822-8E3B-63B1320D0649}" srcOrd="0" destOrd="0" presId="urn:microsoft.com/office/officeart/2005/8/layout/chevron2"/>
    <dgm:cxn modelId="{1F3AF0E9-7838-4214-82A1-91A7DAAC1D09}" srcId="{723352A9-1CAC-48BC-93D6-3A5A7566E5D6}" destId="{C45B7C6A-F450-4BD5-8387-082BBE428C29}" srcOrd="0" destOrd="0" parTransId="{B4F1EA39-7559-40B4-8B6D-32A03605999E}" sibTransId="{26EA4C11-FDA1-459F-9B19-355C2817CA7F}"/>
    <dgm:cxn modelId="{25DF76C0-B285-476E-81BD-39E0B893C51D}" srcId="{37BFF596-DCAD-4CD4-ACC4-1D37FEC99C21}" destId="{5836EA52-ED82-4EAA-BB01-3914E687C3DC}" srcOrd="0" destOrd="0" parTransId="{948ABACD-3A54-45AD-8517-F62E30E61620}" sibTransId="{A7ED3C6A-E0FF-455E-9BC8-0641BD2FDDAF}"/>
    <dgm:cxn modelId="{806E8E5E-8850-49DC-97C6-F5AFF01CEC31}" srcId="{7C462E3E-46A4-4738-AB27-AA40265AD6D3}" destId="{BC41B015-A47B-4A5F-A5AB-82114777D545}" srcOrd="0" destOrd="0" parTransId="{DC918958-BE39-41AF-A2C0-79B9D8E66058}" sibTransId="{54932958-CE55-4E3F-9C7D-1E9F021552FC}"/>
    <dgm:cxn modelId="{FD742A4E-3B2E-411F-BA53-F453AFB3BA5E}" type="presOf" srcId="{1D0B727B-EEB4-4482-9D65-2E8FEFBA8821}" destId="{8149027D-E1AD-4ACD-984F-1169D192BB06}" srcOrd="0" destOrd="0" presId="urn:microsoft.com/office/officeart/2005/8/layout/chevron2"/>
    <dgm:cxn modelId="{D3A74ADD-C035-43CB-959F-8A14BA3DA12C}" srcId="{7C2DE2F8-A368-8A47-86EF-CE0A1F41AED2}" destId="{5EEB24E0-A8DB-4C25-AA5B-8BD5FB8D4BED}" srcOrd="5" destOrd="0" parTransId="{AD5EA15E-30CB-4DE2-B5E9-B00F0A9F124C}" sibTransId="{C3FC41B9-B28F-4BF4-94D6-F2A2EFBE70AE}"/>
    <dgm:cxn modelId="{80F58A65-0772-48EE-BA56-DDED78CFF8E2}" srcId="{0F2C383C-5819-48FE-BD73-4D79831E8189}" destId="{990BEDE6-3F79-4F54-BDF4-D3E796148468}" srcOrd="1" destOrd="0" parTransId="{513144EA-0A8E-4B84-982A-A4C6A4F3EACF}" sibTransId="{D344BA73-33B3-4992-A525-1006C2045C18}"/>
    <dgm:cxn modelId="{56194139-E846-4C2F-B638-54763D860E63}" srcId="{0F2C383C-5819-48FE-BD73-4D79831E8189}" destId="{730FA5EA-2091-47A7-BB97-B8DA5BCEF73F}" srcOrd="0" destOrd="0" parTransId="{F0F59256-E761-48E1-B028-3D9DBD8287ED}" sibTransId="{9CAD7980-8E64-434F-913C-FD8DD86EB3AA}"/>
    <dgm:cxn modelId="{A0A35B02-49AB-4410-A5ED-47C1708B3B28}" srcId="{7C2DE2F8-A368-8A47-86EF-CE0A1F41AED2}" destId="{0F2C383C-5819-48FE-BD73-4D79831E8189}" srcOrd="7" destOrd="0" parTransId="{78F5D87F-021E-4865-876A-9DF5361E9BDE}" sibTransId="{C3D0D3FC-F0E9-4D5F-B21C-79914C106934}"/>
    <dgm:cxn modelId="{E7B30EEF-32E0-42BA-9A17-E3C8B4422C5F}" type="presOf" srcId="{5836EA52-ED82-4EAA-BB01-3914E687C3DC}" destId="{BFBF86C5-9348-4B89-9ABF-F12B61906EF6}" srcOrd="0" destOrd="0" presId="urn:microsoft.com/office/officeart/2005/8/layout/chevron2"/>
    <dgm:cxn modelId="{66DEF423-E871-4F1C-B56C-DE80FF2F242D}" type="presOf" srcId="{5EEB24E0-A8DB-4C25-AA5B-8BD5FB8D4BED}" destId="{91E718C1-960A-4364-9459-BD5F2E1B6E15}" srcOrd="0" destOrd="0" presId="urn:microsoft.com/office/officeart/2005/8/layout/chevron2"/>
    <dgm:cxn modelId="{55CED416-8F90-4A96-82FB-17B65B52DA73}" srcId="{7C2DE2F8-A368-8A47-86EF-CE0A1F41AED2}" destId="{7C462E3E-46A4-4738-AB27-AA40265AD6D3}" srcOrd="1" destOrd="0" parTransId="{3D96D3AD-CD57-4A15-AD48-1C8EC5E7DA44}" sibTransId="{C75004B8-044C-4348-9764-82D2589F9B52}"/>
    <dgm:cxn modelId="{21870D71-E1B3-402D-B596-799B83F4DE5F}" type="presOf" srcId="{723352A9-1CAC-48BC-93D6-3A5A7566E5D6}" destId="{DF982C28-4D3D-4109-86D2-5DBED679A707}" srcOrd="0" destOrd="0" presId="urn:microsoft.com/office/officeart/2005/8/layout/chevron2"/>
    <dgm:cxn modelId="{94E67625-4252-4916-BFF9-47BC74BE9357}" srcId="{7C2DE2F8-A368-8A47-86EF-CE0A1F41AED2}" destId="{83DA82CB-E853-4B22-BBD2-1151184C4B7F}" srcOrd="2" destOrd="0" parTransId="{9019D162-A38B-4084-81C2-934E1E4EA655}" sibTransId="{C9D51E9F-AC78-476D-AC5B-E1BE0EDD1FD6}"/>
    <dgm:cxn modelId="{6E1515F9-C232-4652-B635-9D4AF29B2BE8}" type="presOf" srcId="{E294AC91-9F95-4C0B-8D4C-69F7CA9052F2}" destId="{3E6C1FF7-49C1-4184-9D85-7F74CF4592B2}" srcOrd="0" destOrd="0" presId="urn:microsoft.com/office/officeart/2005/8/layout/chevron2"/>
    <dgm:cxn modelId="{0544E187-FCA8-4C2C-ACD0-16E4AC606A5F}" type="presOf" srcId="{AAFB1FE6-5222-4684-B12F-8A3F96A7EDA8}" destId="{3EC156BF-7292-4BBF-A461-6BD532806798}" srcOrd="0" destOrd="2" presId="urn:microsoft.com/office/officeart/2005/8/layout/chevron2"/>
    <dgm:cxn modelId="{673BAE78-EA02-4EC8-9D8D-21C3FCD783C2}" type="presOf" srcId="{142B8E74-DA9F-4267-B27B-3AA9FB358EBF}" destId="{722142E8-B947-4FD6-A3A4-057E937E71C6}" srcOrd="0" destOrd="1" presId="urn:microsoft.com/office/officeart/2005/8/layout/chevron2"/>
    <dgm:cxn modelId="{4765F2CB-EF29-48B3-9CA7-6831884FCF95}" type="presOf" srcId="{BC41B015-A47B-4A5F-A5AB-82114777D545}" destId="{722142E8-B947-4FD6-A3A4-057E937E71C6}" srcOrd="0" destOrd="0" presId="urn:microsoft.com/office/officeart/2005/8/layout/chevron2"/>
    <dgm:cxn modelId="{8F6EFDCB-E796-486D-A78C-AA6A8254C600}" srcId="{83DA82CB-E853-4B22-BBD2-1151184C4B7F}" destId="{1D0B727B-EEB4-4482-9D65-2E8FEFBA8821}" srcOrd="0" destOrd="0" parTransId="{345641D6-D26B-4263-B2CA-42DE637B323A}" sibTransId="{ADE3E33A-8457-406B-B89B-A8FD1E5FB57D}"/>
    <dgm:cxn modelId="{833EB86E-033E-40D3-98AC-2FD0B9DE4027}" srcId="{7C2DE2F8-A368-8A47-86EF-CE0A1F41AED2}" destId="{A03DE1E1-A51B-49A8-922F-6E7039955191}" srcOrd="3" destOrd="0" parTransId="{224B1DAE-7AB0-442A-8A2E-E5BD9D83535D}" sibTransId="{94B28C46-E7D8-4529-B6F3-7125BFC95363}"/>
    <dgm:cxn modelId="{9AB8C0F2-A982-442B-87CB-C10DB5A87509}" type="presOf" srcId="{990BEDE6-3F79-4F54-BDF4-D3E796148468}" destId="{3EC156BF-7292-4BBF-A461-6BD532806798}" srcOrd="0" destOrd="1" presId="urn:microsoft.com/office/officeart/2005/8/layout/chevron2"/>
    <dgm:cxn modelId="{BE050A5E-E3C8-48C9-9133-761794F726DC}" type="presOf" srcId="{83DA82CB-E853-4B22-BBD2-1151184C4B7F}" destId="{2B4AFC74-16A0-4277-BA62-E5CFDFFBF17E}" srcOrd="0" destOrd="0" presId="urn:microsoft.com/office/officeart/2005/8/layout/chevron2"/>
    <dgm:cxn modelId="{77C49A11-7637-4D4E-8777-F6426D34D1A3}" type="presOf" srcId="{A03DE1E1-A51B-49A8-922F-6E7039955191}" destId="{0F87D98D-B97A-45B9-9CFE-F982559214C9}" srcOrd="0" destOrd="0" presId="urn:microsoft.com/office/officeart/2005/8/layout/chevron2"/>
    <dgm:cxn modelId="{9DE579F6-E5E0-4432-A8B3-71915D83172A}" type="presOf" srcId="{C45B7C6A-F450-4BD5-8387-082BBE428C29}" destId="{4D263F4A-3377-4E3D-B890-7B2C9A91DD18}" srcOrd="0" destOrd="0" presId="urn:microsoft.com/office/officeart/2005/8/layout/chevron2"/>
    <dgm:cxn modelId="{401337F8-CF92-4288-B7B3-E612F8BB6C95}" srcId="{7C2DE2F8-A368-8A47-86EF-CE0A1F41AED2}" destId="{C851E051-E66D-48A7-9506-4460A3A60BB5}" srcOrd="4" destOrd="0" parTransId="{BFB4DFC1-49A6-45FA-9744-ED3C1C2577CB}" sibTransId="{C6B7E6DA-D321-4804-9E22-E1B3B6C73761}"/>
    <dgm:cxn modelId="{D099BB7E-8F0E-4D16-A2E7-454F826051DB}" srcId="{5EEB24E0-A8DB-4C25-AA5B-8BD5FB8D4BED}" destId="{E294AC91-9F95-4C0B-8D4C-69F7CA9052F2}" srcOrd="0" destOrd="0" parTransId="{4B5392DF-2A74-4ECE-8051-1D14D46941C1}" sibTransId="{5E4E2ACC-146F-443B-B0DC-7F380848F318}"/>
    <dgm:cxn modelId="{4F89CCDA-D9A3-41BC-B57A-6855A3EF6D6E}" srcId="{7C2DE2F8-A368-8A47-86EF-CE0A1F41AED2}" destId="{37BFF596-DCAD-4CD4-ACC4-1D37FEC99C21}" srcOrd="6" destOrd="0" parTransId="{9FBA8B89-1B5A-4A88-BE27-2B3EA2D57364}" sibTransId="{4A43D533-25B4-4A51-B854-10806A5D78E4}"/>
    <dgm:cxn modelId="{E2DB9CD5-2178-400D-B530-5ABE7D24190B}" type="presOf" srcId="{C851E051-E66D-48A7-9506-4460A3A60BB5}" destId="{FB014F66-82DB-4DAB-8C02-9355465B3262}" srcOrd="0" destOrd="0" presId="urn:microsoft.com/office/officeart/2005/8/layout/chevron2"/>
    <dgm:cxn modelId="{DEEE927D-C1D1-4292-9BA4-73ED6B887C3D}" type="presOf" srcId="{BB368D6F-5222-4615-8DC5-28751A2027E1}" destId="{049F31A9-C5BF-4B01-B214-800A490FEFC4}" srcOrd="0" destOrd="0" presId="urn:microsoft.com/office/officeart/2005/8/layout/chevron2"/>
    <dgm:cxn modelId="{B65ECEF7-32AF-4572-B473-19EF73C81E88}" type="presOf" srcId="{7C462E3E-46A4-4738-AB27-AA40265AD6D3}" destId="{0957E33B-4EE9-48A3-B467-E7BD235AD781}" srcOrd="0" destOrd="0" presId="urn:microsoft.com/office/officeart/2005/8/layout/chevron2"/>
    <dgm:cxn modelId="{3C6C19F2-D37A-4011-ABC6-AD58387D9BDC}" type="presOf" srcId="{37BFF596-DCAD-4CD4-ACC4-1D37FEC99C21}" destId="{E32DDBD6-6E8A-4B85-B255-B683DF630988}" srcOrd="0" destOrd="0" presId="urn:microsoft.com/office/officeart/2005/8/layout/chevron2"/>
    <dgm:cxn modelId="{3A734649-5760-4363-9524-76042E550670}" srcId="{0F2C383C-5819-48FE-BD73-4D79831E8189}" destId="{AAFB1FE6-5222-4684-B12F-8A3F96A7EDA8}" srcOrd="2" destOrd="0" parTransId="{C64651E8-9A57-4CAB-9880-FC82A909D1F6}" sibTransId="{37E7E2C4-6AFA-4864-9817-E2650BB04BD2}"/>
    <dgm:cxn modelId="{7EA1B35D-CF96-42D2-959F-C5F31370543A}" type="presParOf" srcId="{280CD000-12A2-4822-8E3B-63B1320D0649}" destId="{DB06BA85-5789-47B0-82F8-5DD482AC074B}" srcOrd="0" destOrd="0" presId="urn:microsoft.com/office/officeart/2005/8/layout/chevron2"/>
    <dgm:cxn modelId="{3F2632D4-8ADF-4C38-9A05-4B05D73348F7}" type="presParOf" srcId="{DB06BA85-5789-47B0-82F8-5DD482AC074B}" destId="{DF982C28-4D3D-4109-86D2-5DBED679A707}" srcOrd="0" destOrd="0" presId="urn:microsoft.com/office/officeart/2005/8/layout/chevron2"/>
    <dgm:cxn modelId="{20E86673-698F-48DF-A509-11525CB8B48A}" type="presParOf" srcId="{DB06BA85-5789-47B0-82F8-5DD482AC074B}" destId="{4D263F4A-3377-4E3D-B890-7B2C9A91DD18}" srcOrd="1" destOrd="0" presId="urn:microsoft.com/office/officeart/2005/8/layout/chevron2"/>
    <dgm:cxn modelId="{D32E41C4-DF1B-4D06-8110-F616EC83504F}" type="presParOf" srcId="{280CD000-12A2-4822-8E3B-63B1320D0649}" destId="{EF5556AC-5703-42FE-B66A-FC16D94B98D5}" srcOrd="1" destOrd="0" presId="urn:microsoft.com/office/officeart/2005/8/layout/chevron2"/>
    <dgm:cxn modelId="{5C9ECD48-FDA3-4FBD-95AD-45CD7FED007F}" type="presParOf" srcId="{280CD000-12A2-4822-8E3B-63B1320D0649}" destId="{8C570B9C-0F6F-43B1-8DA5-44ADC0F1B1A1}" srcOrd="2" destOrd="0" presId="urn:microsoft.com/office/officeart/2005/8/layout/chevron2"/>
    <dgm:cxn modelId="{03B500D2-C28C-4B25-9E1A-A67F14D25571}" type="presParOf" srcId="{8C570B9C-0F6F-43B1-8DA5-44ADC0F1B1A1}" destId="{0957E33B-4EE9-48A3-B467-E7BD235AD781}" srcOrd="0" destOrd="0" presId="urn:microsoft.com/office/officeart/2005/8/layout/chevron2"/>
    <dgm:cxn modelId="{96CA0297-B515-401A-9B03-2AFE0FA084E3}" type="presParOf" srcId="{8C570B9C-0F6F-43B1-8DA5-44ADC0F1B1A1}" destId="{722142E8-B947-4FD6-A3A4-057E937E71C6}" srcOrd="1" destOrd="0" presId="urn:microsoft.com/office/officeart/2005/8/layout/chevron2"/>
    <dgm:cxn modelId="{A5A2F763-55A5-44B6-B028-CA2CF494EC85}" type="presParOf" srcId="{280CD000-12A2-4822-8E3B-63B1320D0649}" destId="{48AA00FA-7BC1-486A-837C-32F8E30AA539}" srcOrd="3" destOrd="0" presId="urn:microsoft.com/office/officeart/2005/8/layout/chevron2"/>
    <dgm:cxn modelId="{7919BCAC-07B4-4511-B081-118B62DEE284}" type="presParOf" srcId="{280CD000-12A2-4822-8E3B-63B1320D0649}" destId="{3DC00B68-23C8-4A2A-AA5A-9D78D52F1F89}" srcOrd="4" destOrd="0" presId="urn:microsoft.com/office/officeart/2005/8/layout/chevron2"/>
    <dgm:cxn modelId="{08EEC7A2-AE55-4CF1-A118-9B580DC5B43A}" type="presParOf" srcId="{3DC00B68-23C8-4A2A-AA5A-9D78D52F1F89}" destId="{2B4AFC74-16A0-4277-BA62-E5CFDFFBF17E}" srcOrd="0" destOrd="0" presId="urn:microsoft.com/office/officeart/2005/8/layout/chevron2"/>
    <dgm:cxn modelId="{85668A7D-F254-4D39-9FF7-D2BDAD687321}" type="presParOf" srcId="{3DC00B68-23C8-4A2A-AA5A-9D78D52F1F89}" destId="{8149027D-E1AD-4ACD-984F-1169D192BB06}" srcOrd="1" destOrd="0" presId="urn:microsoft.com/office/officeart/2005/8/layout/chevron2"/>
    <dgm:cxn modelId="{41CC30A4-C0DE-474D-9F43-C2F9C7991A34}" type="presParOf" srcId="{280CD000-12A2-4822-8E3B-63B1320D0649}" destId="{5EFCB0CE-0B8F-43F4-A68D-856633AD85AE}" srcOrd="5" destOrd="0" presId="urn:microsoft.com/office/officeart/2005/8/layout/chevron2"/>
    <dgm:cxn modelId="{1F7AD6AD-3875-4941-B88C-5CBBEB22FEF6}" type="presParOf" srcId="{280CD000-12A2-4822-8E3B-63B1320D0649}" destId="{F7C05C57-4693-4F24-A73E-09D1F76E146D}" srcOrd="6" destOrd="0" presId="urn:microsoft.com/office/officeart/2005/8/layout/chevron2"/>
    <dgm:cxn modelId="{64A365B4-7EF5-498A-81B6-BDDF8D6C78AB}" type="presParOf" srcId="{F7C05C57-4693-4F24-A73E-09D1F76E146D}" destId="{0F87D98D-B97A-45B9-9CFE-F982559214C9}" srcOrd="0" destOrd="0" presId="urn:microsoft.com/office/officeart/2005/8/layout/chevron2"/>
    <dgm:cxn modelId="{432D10BC-0E58-4CD8-858D-C8B22D68F732}" type="presParOf" srcId="{F7C05C57-4693-4F24-A73E-09D1F76E146D}" destId="{39297499-CC3E-4A23-A1D3-D4C93AFF80BC}" srcOrd="1" destOrd="0" presId="urn:microsoft.com/office/officeart/2005/8/layout/chevron2"/>
    <dgm:cxn modelId="{3213FD28-BB66-42EE-B076-5C798FCE13FB}" type="presParOf" srcId="{280CD000-12A2-4822-8E3B-63B1320D0649}" destId="{934A0B64-36EE-448B-86C6-005CD6469DEA}" srcOrd="7" destOrd="0" presId="urn:microsoft.com/office/officeart/2005/8/layout/chevron2"/>
    <dgm:cxn modelId="{8271E7AA-1861-4E8D-A5DD-D7AAF48681FE}" type="presParOf" srcId="{280CD000-12A2-4822-8E3B-63B1320D0649}" destId="{3B07D149-AE88-4124-8511-E09913A84D53}" srcOrd="8" destOrd="0" presId="urn:microsoft.com/office/officeart/2005/8/layout/chevron2"/>
    <dgm:cxn modelId="{757F649F-C64B-42B1-AB89-6107D44320EF}" type="presParOf" srcId="{3B07D149-AE88-4124-8511-E09913A84D53}" destId="{FB014F66-82DB-4DAB-8C02-9355465B3262}" srcOrd="0" destOrd="0" presId="urn:microsoft.com/office/officeart/2005/8/layout/chevron2"/>
    <dgm:cxn modelId="{69CE8773-190E-4795-AE7F-A7772142CA70}" type="presParOf" srcId="{3B07D149-AE88-4124-8511-E09913A84D53}" destId="{049F31A9-C5BF-4B01-B214-800A490FEFC4}" srcOrd="1" destOrd="0" presId="urn:microsoft.com/office/officeart/2005/8/layout/chevron2"/>
    <dgm:cxn modelId="{1A431DF6-A275-47FE-9757-B87865FB15CC}" type="presParOf" srcId="{280CD000-12A2-4822-8E3B-63B1320D0649}" destId="{E6B6D5BE-821F-48DA-AB69-CCCC03D23EAB}" srcOrd="9" destOrd="0" presId="urn:microsoft.com/office/officeart/2005/8/layout/chevron2"/>
    <dgm:cxn modelId="{E833D875-17D8-4C9B-8AE7-5D2D7FABE7C4}" type="presParOf" srcId="{280CD000-12A2-4822-8E3B-63B1320D0649}" destId="{ADD108B8-553F-4E63-B977-BFC03B1C08CC}" srcOrd="10" destOrd="0" presId="urn:microsoft.com/office/officeart/2005/8/layout/chevron2"/>
    <dgm:cxn modelId="{B8847FC4-E275-480A-BCE3-B025AAE20339}" type="presParOf" srcId="{ADD108B8-553F-4E63-B977-BFC03B1C08CC}" destId="{91E718C1-960A-4364-9459-BD5F2E1B6E15}" srcOrd="0" destOrd="0" presId="urn:microsoft.com/office/officeart/2005/8/layout/chevron2"/>
    <dgm:cxn modelId="{4E4C870C-A003-4B9B-851F-D71B58E1D6ED}" type="presParOf" srcId="{ADD108B8-553F-4E63-B977-BFC03B1C08CC}" destId="{3E6C1FF7-49C1-4184-9D85-7F74CF4592B2}" srcOrd="1" destOrd="0" presId="urn:microsoft.com/office/officeart/2005/8/layout/chevron2"/>
    <dgm:cxn modelId="{E9D2558B-B63C-424C-BB0C-1848998795F9}" type="presParOf" srcId="{280CD000-12A2-4822-8E3B-63B1320D0649}" destId="{DEA5B8BC-458C-4444-A968-9BD70B667356}" srcOrd="11" destOrd="0" presId="urn:microsoft.com/office/officeart/2005/8/layout/chevron2"/>
    <dgm:cxn modelId="{D0BC69AC-E5D9-405A-B122-FA56CAE2BFBB}" type="presParOf" srcId="{280CD000-12A2-4822-8E3B-63B1320D0649}" destId="{995E9A16-B352-4096-82D2-64B70852DB6F}" srcOrd="12" destOrd="0" presId="urn:microsoft.com/office/officeart/2005/8/layout/chevron2"/>
    <dgm:cxn modelId="{C777AD76-7F85-4FEF-9420-A250E89EFF19}" type="presParOf" srcId="{995E9A16-B352-4096-82D2-64B70852DB6F}" destId="{E32DDBD6-6E8A-4B85-B255-B683DF630988}" srcOrd="0" destOrd="0" presId="urn:microsoft.com/office/officeart/2005/8/layout/chevron2"/>
    <dgm:cxn modelId="{5862B15B-EA8C-4332-B92A-D55971364661}" type="presParOf" srcId="{995E9A16-B352-4096-82D2-64B70852DB6F}" destId="{BFBF86C5-9348-4B89-9ABF-F12B61906EF6}" srcOrd="1" destOrd="0" presId="urn:microsoft.com/office/officeart/2005/8/layout/chevron2"/>
    <dgm:cxn modelId="{EBFA90FB-BC8E-49C4-BFF4-F22706FB1D35}" type="presParOf" srcId="{280CD000-12A2-4822-8E3B-63B1320D0649}" destId="{0F0C9098-149E-4F13-B528-9C2609191AD4}" srcOrd="13" destOrd="0" presId="urn:microsoft.com/office/officeart/2005/8/layout/chevron2"/>
    <dgm:cxn modelId="{45E307C7-B8A8-4BCA-8AC3-466D6EAAB57F}" type="presParOf" srcId="{280CD000-12A2-4822-8E3B-63B1320D0649}" destId="{C437B53A-3D94-4CC7-A155-BE2E414CF6A8}" srcOrd="14" destOrd="0" presId="urn:microsoft.com/office/officeart/2005/8/layout/chevron2"/>
    <dgm:cxn modelId="{B3A45CE3-7D5F-47DC-B611-0DF1B5D69974}" type="presParOf" srcId="{C437B53A-3D94-4CC7-A155-BE2E414CF6A8}" destId="{91FBB81D-DD4E-4108-901E-7DFDB3E24078}" srcOrd="0" destOrd="0" presId="urn:microsoft.com/office/officeart/2005/8/layout/chevron2"/>
    <dgm:cxn modelId="{4A5943A2-B4CD-4B1E-9E03-885103AC4890}" type="presParOf" srcId="{C437B53A-3D94-4CC7-A155-BE2E414CF6A8}" destId="{3EC156BF-7292-4BBF-A461-6BD532806798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2DE2F8-A368-8A47-86EF-CE0A1F41AED2}" type="doc">
      <dgm:prSet loTypeId="urn:microsoft.com/office/officeart/2008/layout/VerticalCurvedList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F8DEBC-4532-164D-BFC7-B5AF88B1D548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Описать теоретические аспекты деятельности стран СНГ;  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AB2F79B-63EB-A944-9820-28BF4F76C2F6}" type="parTrans" cxnId="{7E007540-43C3-7E4A-953D-FBECE3572054}">
      <dgm:prSet/>
      <dgm:spPr/>
      <dgm:t>
        <a:bodyPr/>
        <a:lstStyle/>
        <a:p>
          <a:endParaRPr lang="ru-RU"/>
        </a:p>
      </dgm:t>
    </dgm:pt>
    <dgm:pt modelId="{57187DE0-05C4-324F-878E-D809D06E4D8C}" type="sibTrans" cxnId="{7E007540-43C3-7E4A-953D-FBECE3572054}">
      <dgm:prSet/>
      <dgm:spPr/>
      <dgm:t>
        <a:bodyPr/>
        <a:lstStyle/>
        <a:p>
          <a:endParaRPr lang="ru-RU"/>
        </a:p>
      </dgm:t>
    </dgm:pt>
    <dgm:pt modelId="{016D005A-6DAD-934A-9E9A-D6402B04C8DA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Проанализировать текущую ситуацию в развитии стран СНГ;</a:t>
          </a:r>
        </a:p>
      </dgm:t>
    </dgm:pt>
    <dgm:pt modelId="{5895A64C-23BE-9A4B-B12A-BA64359809E1}" type="parTrans" cxnId="{2C4C17CA-07EB-B347-993A-5284ADB3DA01}">
      <dgm:prSet/>
      <dgm:spPr/>
      <dgm:t>
        <a:bodyPr/>
        <a:lstStyle/>
        <a:p>
          <a:endParaRPr lang="ru-RU"/>
        </a:p>
      </dgm:t>
    </dgm:pt>
    <dgm:pt modelId="{4A4C7BC7-6D7F-A34D-9E5E-160DCF0DE3E7}" type="sibTrans" cxnId="{2C4C17CA-07EB-B347-993A-5284ADB3DA01}">
      <dgm:prSet/>
      <dgm:spPr/>
      <dgm:t>
        <a:bodyPr/>
        <a:lstStyle/>
        <a:p>
          <a:endParaRPr lang="ru-RU"/>
        </a:p>
      </dgm:t>
    </dgm:pt>
    <dgm:pt modelId="{BE9B9B39-9F6D-094C-9F6F-6B2E94872DA2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Изучить проблемы и перспективы в развитии стран СНГ</a:t>
          </a:r>
          <a:r>
            <a:rPr lang="ru-RU" dirty="0" smtClean="0"/>
            <a:t>.</a:t>
          </a:r>
        </a:p>
      </dgm:t>
    </dgm:pt>
    <dgm:pt modelId="{9AEA05EB-EA8F-BA40-9FD7-003EF64F3F60}" type="parTrans" cxnId="{0DB57ED9-E0BE-1543-BDF0-E1ABE334FB42}">
      <dgm:prSet/>
      <dgm:spPr/>
      <dgm:t>
        <a:bodyPr/>
        <a:lstStyle/>
        <a:p>
          <a:endParaRPr lang="ru-RU"/>
        </a:p>
      </dgm:t>
    </dgm:pt>
    <dgm:pt modelId="{66B08DFD-54C2-1649-B488-D35A8218F0AA}" type="sibTrans" cxnId="{0DB57ED9-E0BE-1543-BDF0-E1ABE334FB42}">
      <dgm:prSet/>
      <dgm:spPr/>
      <dgm:t>
        <a:bodyPr/>
        <a:lstStyle/>
        <a:p>
          <a:endParaRPr lang="ru-RU"/>
        </a:p>
      </dgm:t>
    </dgm:pt>
    <dgm:pt modelId="{9B809807-627A-C443-AC74-2D931E0F4754}" type="pres">
      <dgm:prSet presAssocID="{7C2DE2F8-A368-8A47-86EF-CE0A1F41AED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1BF08B1-226D-8F4E-8E3D-0AECB31BEC39}" type="pres">
      <dgm:prSet presAssocID="{7C2DE2F8-A368-8A47-86EF-CE0A1F41AED2}" presName="Name1" presStyleCnt="0"/>
      <dgm:spPr/>
    </dgm:pt>
    <dgm:pt modelId="{E669A8A2-9CFA-154F-8C45-F6B9930F6A6D}" type="pres">
      <dgm:prSet presAssocID="{7C2DE2F8-A368-8A47-86EF-CE0A1F41AED2}" presName="cycle" presStyleCnt="0"/>
      <dgm:spPr/>
    </dgm:pt>
    <dgm:pt modelId="{17FA96E6-B899-4948-80C6-58AD2012B358}" type="pres">
      <dgm:prSet presAssocID="{7C2DE2F8-A368-8A47-86EF-CE0A1F41AED2}" presName="srcNode" presStyleLbl="node1" presStyleIdx="0" presStyleCnt="3"/>
      <dgm:spPr/>
    </dgm:pt>
    <dgm:pt modelId="{0F6EDAB8-0BA9-5441-AB5E-AA0D146BE55F}" type="pres">
      <dgm:prSet presAssocID="{7C2DE2F8-A368-8A47-86EF-CE0A1F41AED2}" presName="conn" presStyleLbl="parChTrans1D2" presStyleIdx="0" presStyleCnt="1"/>
      <dgm:spPr/>
      <dgm:t>
        <a:bodyPr/>
        <a:lstStyle/>
        <a:p>
          <a:endParaRPr lang="ru-RU"/>
        </a:p>
      </dgm:t>
    </dgm:pt>
    <dgm:pt modelId="{55A412ED-7B31-7343-BE85-DC02F8C905B9}" type="pres">
      <dgm:prSet presAssocID="{7C2DE2F8-A368-8A47-86EF-CE0A1F41AED2}" presName="extraNode" presStyleLbl="node1" presStyleIdx="0" presStyleCnt="3"/>
      <dgm:spPr/>
    </dgm:pt>
    <dgm:pt modelId="{71EEEEDB-FC8E-4F47-84D9-08417EBDD9E9}" type="pres">
      <dgm:prSet presAssocID="{7C2DE2F8-A368-8A47-86EF-CE0A1F41AED2}" presName="dstNode" presStyleLbl="node1" presStyleIdx="0" presStyleCnt="3"/>
      <dgm:spPr/>
    </dgm:pt>
    <dgm:pt modelId="{03868C56-99BF-B84C-8680-238503063945}" type="pres">
      <dgm:prSet presAssocID="{5BF8DEBC-4532-164D-BFC7-B5AF88B1D548}" presName="text_1" presStyleLbl="node1" presStyleIdx="0" presStyleCnt="3" custLinFactNeighborX="83" custLinFactNeighborY="45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D7FBE9-49E6-EA41-A088-B15757D36530}" type="pres">
      <dgm:prSet presAssocID="{5BF8DEBC-4532-164D-BFC7-B5AF88B1D548}" presName="accent_1" presStyleCnt="0"/>
      <dgm:spPr/>
    </dgm:pt>
    <dgm:pt modelId="{9E163503-6D64-9740-BE91-0D9C4AA18F01}" type="pres">
      <dgm:prSet presAssocID="{5BF8DEBC-4532-164D-BFC7-B5AF88B1D548}" presName="accentRepeatNode" presStyleLbl="solidFgAcc1" presStyleIdx="0" presStyleCnt="3"/>
      <dgm:spPr/>
      <dgm:t>
        <a:bodyPr/>
        <a:lstStyle/>
        <a:p>
          <a:endParaRPr lang="ru-RU"/>
        </a:p>
      </dgm:t>
    </dgm:pt>
    <dgm:pt modelId="{172070A1-CD0C-F247-A1D3-79A04F720883}" type="pres">
      <dgm:prSet presAssocID="{016D005A-6DAD-934A-9E9A-D6402B04C8D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455DF-930E-EF46-8764-874EB50EC1F5}" type="pres">
      <dgm:prSet presAssocID="{016D005A-6DAD-934A-9E9A-D6402B04C8DA}" presName="accent_2" presStyleCnt="0"/>
      <dgm:spPr/>
    </dgm:pt>
    <dgm:pt modelId="{B134DACF-D5E8-6140-B9FD-5938B41C290E}" type="pres">
      <dgm:prSet presAssocID="{016D005A-6DAD-934A-9E9A-D6402B04C8DA}" presName="accentRepeatNode" presStyleLbl="solidFgAcc1" presStyleIdx="1" presStyleCnt="3"/>
      <dgm:spPr/>
      <dgm:t>
        <a:bodyPr/>
        <a:lstStyle/>
        <a:p>
          <a:endParaRPr lang="ru-RU"/>
        </a:p>
      </dgm:t>
    </dgm:pt>
    <dgm:pt modelId="{1EFC3BC3-9536-D24B-949C-109A825683B4}" type="pres">
      <dgm:prSet presAssocID="{BE9B9B39-9F6D-094C-9F6F-6B2E94872DA2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D80759-AA18-F846-9305-01806D3DD08D}" type="pres">
      <dgm:prSet presAssocID="{BE9B9B39-9F6D-094C-9F6F-6B2E94872DA2}" presName="accent_3" presStyleCnt="0"/>
      <dgm:spPr/>
    </dgm:pt>
    <dgm:pt modelId="{14845940-6FF0-F34B-AA59-8CE2519FFA8D}" type="pres">
      <dgm:prSet presAssocID="{BE9B9B39-9F6D-094C-9F6F-6B2E94872DA2}" presName="accentRepeatNode" presStyleLbl="solidFgAcc1" presStyleIdx="2" presStyleCnt="3"/>
      <dgm:spPr/>
    </dgm:pt>
  </dgm:ptLst>
  <dgm:cxnLst>
    <dgm:cxn modelId="{570F35A4-53AC-4F8D-9617-7A7A29B7CC8C}" type="presOf" srcId="{BE9B9B39-9F6D-094C-9F6F-6B2E94872DA2}" destId="{1EFC3BC3-9536-D24B-949C-109A825683B4}" srcOrd="0" destOrd="0" presId="urn:microsoft.com/office/officeart/2008/layout/VerticalCurvedList"/>
    <dgm:cxn modelId="{2C4C17CA-07EB-B347-993A-5284ADB3DA01}" srcId="{7C2DE2F8-A368-8A47-86EF-CE0A1F41AED2}" destId="{016D005A-6DAD-934A-9E9A-D6402B04C8DA}" srcOrd="1" destOrd="0" parTransId="{5895A64C-23BE-9A4B-B12A-BA64359809E1}" sibTransId="{4A4C7BC7-6D7F-A34D-9E5E-160DCF0DE3E7}"/>
    <dgm:cxn modelId="{6E5DCEB4-E847-4172-811A-84A646A7D3FC}" type="presOf" srcId="{5BF8DEBC-4532-164D-BFC7-B5AF88B1D548}" destId="{03868C56-99BF-B84C-8680-238503063945}" srcOrd="0" destOrd="0" presId="urn:microsoft.com/office/officeart/2008/layout/VerticalCurvedList"/>
    <dgm:cxn modelId="{200F728B-0D1C-493A-8C63-466A7C5D7915}" type="presOf" srcId="{7C2DE2F8-A368-8A47-86EF-CE0A1F41AED2}" destId="{9B809807-627A-C443-AC74-2D931E0F4754}" srcOrd="0" destOrd="0" presId="urn:microsoft.com/office/officeart/2008/layout/VerticalCurvedList"/>
    <dgm:cxn modelId="{F5622C55-CCEF-4870-82B1-BDBA2E27B5B0}" type="presOf" srcId="{016D005A-6DAD-934A-9E9A-D6402B04C8DA}" destId="{172070A1-CD0C-F247-A1D3-79A04F720883}" srcOrd="0" destOrd="0" presId="urn:microsoft.com/office/officeart/2008/layout/VerticalCurvedList"/>
    <dgm:cxn modelId="{2D09DA9D-E8B1-45B3-9B52-D9ABB15C0A87}" type="presOf" srcId="{57187DE0-05C4-324F-878E-D809D06E4D8C}" destId="{0F6EDAB8-0BA9-5441-AB5E-AA0D146BE55F}" srcOrd="0" destOrd="0" presId="urn:microsoft.com/office/officeart/2008/layout/VerticalCurvedList"/>
    <dgm:cxn modelId="{7E007540-43C3-7E4A-953D-FBECE3572054}" srcId="{7C2DE2F8-A368-8A47-86EF-CE0A1F41AED2}" destId="{5BF8DEBC-4532-164D-BFC7-B5AF88B1D548}" srcOrd="0" destOrd="0" parTransId="{8AB2F79B-63EB-A944-9820-28BF4F76C2F6}" sibTransId="{57187DE0-05C4-324F-878E-D809D06E4D8C}"/>
    <dgm:cxn modelId="{0DB57ED9-E0BE-1543-BDF0-E1ABE334FB42}" srcId="{7C2DE2F8-A368-8A47-86EF-CE0A1F41AED2}" destId="{BE9B9B39-9F6D-094C-9F6F-6B2E94872DA2}" srcOrd="2" destOrd="0" parTransId="{9AEA05EB-EA8F-BA40-9FD7-003EF64F3F60}" sibTransId="{66B08DFD-54C2-1649-B488-D35A8218F0AA}"/>
    <dgm:cxn modelId="{520620FB-AB65-4A5A-AE71-9363FFFD190C}" type="presParOf" srcId="{9B809807-627A-C443-AC74-2D931E0F4754}" destId="{D1BF08B1-226D-8F4E-8E3D-0AECB31BEC39}" srcOrd="0" destOrd="0" presId="urn:microsoft.com/office/officeart/2008/layout/VerticalCurvedList"/>
    <dgm:cxn modelId="{D097ABE8-C397-4598-AE23-CBBD7E7B0A4D}" type="presParOf" srcId="{D1BF08B1-226D-8F4E-8E3D-0AECB31BEC39}" destId="{E669A8A2-9CFA-154F-8C45-F6B9930F6A6D}" srcOrd="0" destOrd="0" presId="urn:microsoft.com/office/officeart/2008/layout/VerticalCurvedList"/>
    <dgm:cxn modelId="{0678817E-1828-4744-9972-F88BA2A42EC9}" type="presParOf" srcId="{E669A8A2-9CFA-154F-8C45-F6B9930F6A6D}" destId="{17FA96E6-B899-4948-80C6-58AD2012B358}" srcOrd="0" destOrd="0" presId="urn:microsoft.com/office/officeart/2008/layout/VerticalCurvedList"/>
    <dgm:cxn modelId="{316DD76B-65BD-4E7D-92A2-790C3B260F37}" type="presParOf" srcId="{E669A8A2-9CFA-154F-8C45-F6B9930F6A6D}" destId="{0F6EDAB8-0BA9-5441-AB5E-AA0D146BE55F}" srcOrd="1" destOrd="0" presId="urn:microsoft.com/office/officeart/2008/layout/VerticalCurvedList"/>
    <dgm:cxn modelId="{09A5288B-A7C5-4D11-B461-370E3A6DAEF8}" type="presParOf" srcId="{E669A8A2-9CFA-154F-8C45-F6B9930F6A6D}" destId="{55A412ED-7B31-7343-BE85-DC02F8C905B9}" srcOrd="2" destOrd="0" presId="urn:microsoft.com/office/officeart/2008/layout/VerticalCurvedList"/>
    <dgm:cxn modelId="{A2AF41D8-8AA0-4ADB-BCF4-0A5CB0A5821D}" type="presParOf" srcId="{E669A8A2-9CFA-154F-8C45-F6B9930F6A6D}" destId="{71EEEEDB-FC8E-4F47-84D9-08417EBDD9E9}" srcOrd="3" destOrd="0" presId="urn:microsoft.com/office/officeart/2008/layout/VerticalCurvedList"/>
    <dgm:cxn modelId="{F946561A-4EB0-4E0C-B784-034D85D7ADD7}" type="presParOf" srcId="{D1BF08B1-226D-8F4E-8E3D-0AECB31BEC39}" destId="{03868C56-99BF-B84C-8680-238503063945}" srcOrd="1" destOrd="0" presId="urn:microsoft.com/office/officeart/2008/layout/VerticalCurvedList"/>
    <dgm:cxn modelId="{CD77A2F8-E77B-49D7-AD4B-9235C553D521}" type="presParOf" srcId="{D1BF08B1-226D-8F4E-8E3D-0AECB31BEC39}" destId="{97D7FBE9-49E6-EA41-A088-B15757D36530}" srcOrd="2" destOrd="0" presId="urn:microsoft.com/office/officeart/2008/layout/VerticalCurvedList"/>
    <dgm:cxn modelId="{01ACED24-B09E-493D-A296-12D90BEAE359}" type="presParOf" srcId="{97D7FBE9-49E6-EA41-A088-B15757D36530}" destId="{9E163503-6D64-9740-BE91-0D9C4AA18F01}" srcOrd="0" destOrd="0" presId="urn:microsoft.com/office/officeart/2008/layout/VerticalCurvedList"/>
    <dgm:cxn modelId="{A8CB755C-0BFD-4C64-B6E5-E95D816FC48C}" type="presParOf" srcId="{D1BF08B1-226D-8F4E-8E3D-0AECB31BEC39}" destId="{172070A1-CD0C-F247-A1D3-79A04F720883}" srcOrd="3" destOrd="0" presId="urn:microsoft.com/office/officeart/2008/layout/VerticalCurvedList"/>
    <dgm:cxn modelId="{819B5744-9515-44E9-9782-949C6ED0AFA0}" type="presParOf" srcId="{D1BF08B1-226D-8F4E-8E3D-0AECB31BEC39}" destId="{E6B455DF-930E-EF46-8764-874EB50EC1F5}" srcOrd="4" destOrd="0" presId="urn:microsoft.com/office/officeart/2008/layout/VerticalCurvedList"/>
    <dgm:cxn modelId="{0FD18ECF-D4A2-4B01-95AF-C995563D7F87}" type="presParOf" srcId="{E6B455DF-930E-EF46-8764-874EB50EC1F5}" destId="{B134DACF-D5E8-6140-B9FD-5938B41C290E}" srcOrd="0" destOrd="0" presId="urn:microsoft.com/office/officeart/2008/layout/VerticalCurvedList"/>
    <dgm:cxn modelId="{08B4CD3B-73AB-4334-B70F-9CDA4C2972D3}" type="presParOf" srcId="{D1BF08B1-226D-8F4E-8E3D-0AECB31BEC39}" destId="{1EFC3BC3-9536-D24B-949C-109A825683B4}" srcOrd="5" destOrd="0" presId="urn:microsoft.com/office/officeart/2008/layout/VerticalCurvedList"/>
    <dgm:cxn modelId="{27C51718-C045-406E-8A4B-E17835F7B251}" type="presParOf" srcId="{D1BF08B1-226D-8F4E-8E3D-0AECB31BEC39}" destId="{9CD80759-AA18-F846-9305-01806D3DD08D}" srcOrd="6" destOrd="0" presId="urn:microsoft.com/office/officeart/2008/layout/VerticalCurvedList"/>
    <dgm:cxn modelId="{0B081F20-FDF3-476B-968B-2D088E6F199B}" type="presParOf" srcId="{9CD80759-AA18-F846-9305-01806D3DD08D}" destId="{14845940-6FF0-F34B-AA59-8CE2519FFA8D}" srcOrd="0" destOrd="0" presId="urn:microsoft.com/office/officeart/2008/layout/VerticalCurvedList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984991-39AE-994C-9422-A31E64B989BF}" type="doc">
      <dgm:prSet loTypeId="urn:microsoft.com/office/officeart/2005/8/layout/hList1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2C8CE26A-B6EA-49FE-ABB9-7206E6F02508}">
      <dgm:prSet custT="1"/>
      <dgm:spPr/>
      <dgm:t>
        <a:bodyPr/>
        <a:lstStyle/>
        <a:p>
          <a:r>
            <a:rPr lang="ru-RU" sz="3600" b="1" dirty="0" smtClean="0">
              <a:latin typeface="Times New Roman" pitchFamily="18" charset="0"/>
              <a:cs typeface="Times New Roman" pitchFamily="18" charset="0"/>
            </a:rPr>
            <a:t>Объект исследования</a:t>
          </a:r>
        </a:p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227C5C4C-0047-46A2-A7EC-4DFFA15C3801}" type="parTrans" cxnId="{6806EBBE-D587-4956-8B12-6554202B463D}">
      <dgm:prSet/>
      <dgm:spPr/>
      <dgm:t>
        <a:bodyPr/>
        <a:lstStyle/>
        <a:p>
          <a:endParaRPr lang="ru-RU"/>
        </a:p>
      </dgm:t>
    </dgm:pt>
    <dgm:pt modelId="{65742F0D-B480-49EA-BA8D-2B360A0A85CB}" type="sibTrans" cxnId="{6806EBBE-D587-4956-8B12-6554202B463D}">
      <dgm:prSet/>
      <dgm:spPr/>
      <dgm:t>
        <a:bodyPr/>
        <a:lstStyle/>
        <a:p>
          <a:endParaRPr lang="ru-RU"/>
        </a:p>
      </dgm:t>
    </dgm:pt>
    <dgm:pt modelId="{7B3CB0D3-F665-48A4-9B2E-5B85743D71E6}">
      <dgm:prSet/>
      <dgm:spPr/>
      <dgm:t>
        <a:bodyPr/>
        <a:lstStyle/>
        <a:p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Содружество как международное объединение, включающее в себя политические, экономические и дипломатические процессы.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DAB5DAD-DD9B-4079-B59C-99F7E69E8014}" type="parTrans" cxnId="{597FF52A-76D5-41D5-A761-A7CE94200589}">
      <dgm:prSet/>
      <dgm:spPr/>
      <dgm:t>
        <a:bodyPr/>
        <a:lstStyle/>
        <a:p>
          <a:endParaRPr lang="ru-RU"/>
        </a:p>
      </dgm:t>
    </dgm:pt>
    <dgm:pt modelId="{37B18B61-3304-465E-9416-71A802CEC3F5}" type="sibTrans" cxnId="{597FF52A-76D5-41D5-A761-A7CE94200589}">
      <dgm:prSet/>
      <dgm:spPr/>
      <dgm:t>
        <a:bodyPr/>
        <a:lstStyle/>
        <a:p>
          <a:endParaRPr lang="ru-RU"/>
        </a:p>
      </dgm:t>
    </dgm:pt>
    <dgm:pt modelId="{06D3A49D-3B16-403B-A831-B5BF524C7306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3600" b="1" dirty="0" smtClean="0">
              <a:latin typeface="Times New Roman" pitchFamily="18" charset="0"/>
              <a:cs typeface="Times New Roman" pitchFamily="18" charset="0"/>
            </a:rPr>
            <a:t>Предмет исследования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3D2B0D18-61C1-4881-AFB1-252FD48A6038}" type="parTrans" cxnId="{27EE26D0-A80E-4779-904E-FD0BD03ADDCD}">
      <dgm:prSet/>
      <dgm:spPr/>
      <dgm:t>
        <a:bodyPr/>
        <a:lstStyle/>
        <a:p>
          <a:endParaRPr lang="ru-RU"/>
        </a:p>
      </dgm:t>
    </dgm:pt>
    <dgm:pt modelId="{E6BCEA37-CA1D-41D4-8223-BE14F85BD574}" type="sibTrans" cxnId="{27EE26D0-A80E-4779-904E-FD0BD03ADDCD}">
      <dgm:prSet/>
      <dgm:spPr/>
      <dgm:t>
        <a:bodyPr/>
        <a:lstStyle/>
        <a:p>
          <a:endParaRPr lang="ru-RU"/>
        </a:p>
      </dgm:t>
    </dgm:pt>
    <dgm:pt modelId="{0B1E0C14-3FA4-4110-ABD6-69E930CC9DF2}">
      <dgm:prSet/>
      <dgm:spPr/>
      <dgm:t>
        <a:bodyPr/>
        <a:lstStyle/>
        <a:p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Текущее состояние СНГ и его перспективы в системе мировой политики и экономики.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6F4A3C0-36C3-4E82-8BB8-B65234538A53}" type="parTrans" cxnId="{B72C27C1-0BBE-40B0-9AEB-227C422A7BC5}">
      <dgm:prSet/>
      <dgm:spPr/>
      <dgm:t>
        <a:bodyPr/>
        <a:lstStyle/>
        <a:p>
          <a:endParaRPr lang="ru-RU"/>
        </a:p>
      </dgm:t>
    </dgm:pt>
    <dgm:pt modelId="{4E94820A-C597-4745-B84B-62580433F9AF}" type="sibTrans" cxnId="{B72C27C1-0BBE-40B0-9AEB-227C422A7BC5}">
      <dgm:prSet/>
      <dgm:spPr/>
      <dgm:t>
        <a:bodyPr/>
        <a:lstStyle/>
        <a:p>
          <a:endParaRPr lang="ru-RU"/>
        </a:p>
      </dgm:t>
    </dgm:pt>
    <dgm:pt modelId="{42D3CBCD-7DA2-4878-84FC-9E809D6A2488}" type="pres">
      <dgm:prSet presAssocID="{DE984991-39AE-994C-9422-A31E64B989B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F2345B-B0A0-423F-90B8-CC4A250D3B0B}" type="pres">
      <dgm:prSet presAssocID="{2C8CE26A-B6EA-49FE-ABB9-7206E6F02508}" presName="composite" presStyleCnt="0"/>
      <dgm:spPr/>
    </dgm:pt>
    <dgm:pt modelId="{AEBE06D1-5847-4ADC-8843-5BBE804FC30A}" type="pres">
      <dgm:prSet presAssocID="{2C8CE26A-B6EA-49FE-ABB9-7206E6F02508}" presName="parTx" presStyleLbl="alignNode1" presStyleIdx="0" presStyleCnt="2" custLinFactNeighborX="-556" custLinFactNeighborY="7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831578-4FF4-4059-B009-4958DDB05F19}" type="pres">
      <dgm:prSet presAssocID="{2C8CE26A-B6EA-49FE-ABB9-7206E6F0250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CAC954-A35F-4C86-A60C-F642BD6ECD28}" type="pres">
      <dgm:prSet presAssocID="{65742F0D-B480-49EA-BA8D-2B360A0A85CB}" presName="space" presStyleCnt="0"/>
      <dgm:spPr/>
    </dgm:pt>
    <dgm:pt modelId="{C22D7D03-C71B-494B-801D-9CB0548D2689}" type="pres">
      <dgm:prSet presAssocID="{06D3A49D-3B16-403B-A831-B5BF524C7306}" presName="composite" presStyleCnt="0"/>
      <dgm:spPr/>
    </dgm:pt>
    <dgm:pt modelId="{D97FEE48-20E2-457D-9568-8B9CBFB54B7B}" type="pres">
      <dgm:prSet presAssocID="{06D3A49D-3B16-403B-A831-B5BF524C730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8E452A-E6C0-4617-A47C-BF795D6449E9}" type="pres">
      <dgm:prSet presAssocID="{06D3A49D-3B16-403B-A831-B5BF524C7306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E671B5-F315-4090-A945-EA901C50D301}" type="presOf" srcId="{7B3CB0D3-F665-48A4-9B2E-5B85743D71E6}" destId="{B9831578-4FF4-4059-B009-4958DDB05F19}" srcOrd="0" destOrd="0" presId="urn:microsoft.com/office/officeart/2005/8/layout/hList1"/>
    <dgm:cxn modelId="{F6421488-317A-4592-B0C9-5A5EC46636A3}" type="presOf" srcId="{0B1E0C14-3FA4-4110-ABD6-69E930CC9DF2}" destId="{1D8E452A-E6C0-4617-A47C-BF795D6449E9}" srcOrd="0" destOrd="0" presId="urn:microsoft.com/office/officeart/2005/8/layout/hList1"/>
    <dgm:cxn modelId="{5AA7B289-6D59-4743-85D3-349C63C0511A}" type="presOf" srcId="{2C8CE26A-B6EA-49FE-ABB9-7206E6F02508}" destId="{AEBE06D1-5847-4ADC-8843-5BBE804FC30A}" srcOrd="0" destOrd="0" presId="urn:microsoft.com/office/officeart/2005/8/layout/hList1"/>
    <dgm:cxn modelId="{6806EBBE-D587-4956-8B12-6554202B463D}" srcId="{DE984991-39AE-994C-9422-A31E64B989BF}" destId="{2C8CE26A-B6EA-49FE-ABB9-7206E6F02508}" srcOrd="0" destOrd="0" parTransId="{227C5C4C-0047-46A2-A7EC-4DFFA15C3801}" sibTransId="{65742F0D-B480-49EA-BA8D-2B360A0A85CB}"/>
    <dgm:cxn modelId="{B72C27C1-0BBE-40B0-9AEB-227C422A7BC5}" srcId="{06D3A49D-3B16-403B-A831-B5BF524C7306}" destId="{0B1E0C14-3FA4-4110-ABD6-69E930CC9DF2}" srcOrd="0" destOrd="0" parTransId="{76F4A3C0-36C3-4E82-8BB8-B65234538A53}" sibTransId="{4E94820A-C597-4745-B84B-62580433F9AF}"/>
    <dgm:cxn modelId="{0FAE9D95-978A-48EB-9159-F7CE7FCA899A}" type="presOf" srcId="{06D3A49D-3B16-403B-A831-B5BF524C7306}" destId="{D97FEE48-20E2-457D-9568-8B9CBFB54B7B}" srcOrd="0" destOrd="0" presId="urn:microsoft.com/office/officeart/2005/8/layout/hList1"/>
    <dgm:cxn modelId="{EC9172EA-3A75-4820-B133-00935DDFDDE9}" type="presOf" srcId="{DE984991-39AE-994C-9422-A31E64B989BF}" destId="{42D3CBCD-7DA2-4878-84FC-9E809D6A2488}" srcOrd="0" destOrd="0" presId="urn:microsoft.com/office/officeart/2005/8/layout/hList1"/>
    <dgm:cxn modelId="{27EE26D0-A80E-4779-904E-FD0BD03ADDCD}" srcId="{DE984991-39AE-994C-9422-A31E64B989BF}" destId="{06D3A49D-3B16-403B-A831-B5BF524C7306}" srcOrd="1" destOrd="0" parTransId="{3D2B0D18-61C1-4881-AFB1-252FD48A6038}" sibTransId="{E6BCEA37-CA1D-41D4-8223-BE14F85BD574}"/>
    <dgm:cxn modelId="{597FF52A-76D5-41D5-A761-A7CE94200589}" srcId="{2C8CE26A-B6EA-49FE-ABB9-7206E6F02508}" destId="{7B3CB0D3-F665-48A4-9B2E-5B85743D71E6}" srcOrd="0" destOrd="0" parTransId="{2DAB5DAD-DD9B-4079-B59C-99F7E69E8014}" sibTransId="{37B18B61-3304-465E-9416-71A802CEC3F5}"/>
    <dgm:cxn modelId="{066ADBA3-4676-4C0E-ACD1-AA7A641D6637}" type="presParOf" srcId="{42D3CBCD-7DA2-4878-84FC-9E809D6A2488}" destId="{B1F2345B-B0A0-423F-90B8-CC4A250D3B0B}" srcOrd="0" destOrd="0" presId="urn:microsoft.com/office/officeart/2005/8/layout/hList1"/>
    <dgm:cxn modelId="{C65FE13F-5C4D-46DB-9B2B-B57A830A57A6}" type="presParOf" srcId="{B1F2345B-B0A0-423F-90B8-CC4A250D3B0B}" destId="{AEBE06D1-5847-4ADC-8843-5BBE804FC30A}" srcOrd="0" destOrd="0" presId="urn:microsoft.com/office/officeart/2005/8/layout/hList1"/>
    <dgm:cxn modelId="{1AB1F74C-0951-4F07-9F5F-E56D2274F06C}" type="presParOf" srcId="{B1F2345B-B0A0-423F-90B8-CC4A250D3B0B}" destId="{B9831578-4FF4-4059-B009-4958DDB05F19}" srcOrd="1" destOrd="0" presId="urn:microsoft.com/office/officeart/2005/8/layout/hList1"/>
    <dgm:cxn modelId="{31F97B26-90EF-41B5-983C-73A27CC15AFA}" type="presParOf" srcId="{42D3CBCD-7DA2-4878-84FC-9E809D6A2488}" destId="{C0CAC954-A35F-4C86-A60C-F642BD6ECD28}" srcOrd="1" destOrd="0" presId="urn:microsoft.com/office/officeart/2005/8/layout/hList1"/>
    <dgm:cxn modelId="{3763E1E3-6253-43E1-BDD2-0779F9D7ADCD}" type="presParOf" srcId="{42D3CBCD-7DA2-4878-84FC-9E809D6A2488}" destId="{C22D7D03-C71B-494B-801D-9CB0548D2689}" srcOrd="2" destOrd="0" presId="urn:microsoft.com/office/officeart/2005/8/layout/hList1"/>
    <dgm:cxn modelId="{6D8782C3-2CE6-4BBC-806F-8015009146B1}" type="presParOf" srcId="{C22D7D03-C71B-494B-801D-9CB0548D2689}" destId="{D97FEE48-20E2-457D-9568-8B9CBFB54B7B}" srcOrd="0" destOrd="0" presId="urn:microsoft.com/office/officeart/2005/8/layout/hList1"/>
    <dgm:cxn modelId="{BC258784-989B-44C4-95AD-ADA05C2C3325}" type="presParOf" srcId="{C22D7D03-C71B-494B-801D-9CB0548D2689}" destId="{1D8E452A-E6C0-4617-A47C-BF795D6449E9}" srcOrd="1" destOrd="0" presId="urn:microsoft.com/office/officeart/2005/8/layout/hList1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C2DE2F8-A368-8A47-86EF-CE0A1F41AED2}" type="doc">
      <dgm:prSet loTypeId="urn:microsoft.com/office/officeart/2005/8/layout/defaul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6FA563-E483-5A40-A532-B6527D2CD1FB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Специализированные советы и комиссии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 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0570DD68-BECB-F44D-948B-9A05300D4CAC}" type="parTrans" cxnId="{10E6B492-0099-A04F-BD51-298C37F09645}">
      <dgm:prSet/>
      <dgm:spPr/>
      <dgm:t>
        <a:bodyPr/>
        <a:lstStyle/>
        <a:p>
          <a:endParaRPr lang="ru-RU"/>
        </a:p>
      </dgm:t>
    </dgm:pt>
    <dgm:pt modelId="{77F46A92-3191-594F-8955-19F63A3121EA}" type="sibTrans" cxnId="{10E6B492-0099-A04F-BD51-298C37F09645}">
      <dgm:prSet/>
      <dgm:spPr/>
      <dgm:t>
        <a:bodyPr/>
        <a:lstStyle/>
        <a:p>
          <a:endParaRPr lang="ru-RU"/>
        </a:p>
      </dgm:t>
    </dgm:pt>
    <dgm:pt modelId="{825C4677-66BC-4F95-922B-84B9A2072B00}">
      <dgm:prSet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Исполнительный комитет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F654BDC-4DEA-4D15-AC9D-B342E652143A}" type="parTrans" cxnId="{FBA66AFC-9DAC-4D3E-BB4B-905AF2FD42E7}">
      <dgm:prSet/>
      <dgm:spPr/>
      <dgm:t>
        <a:bodyPr/>
        <a:lstStyle/>
        <a:p>
          <a:endParaRPr lang="ru-RU"/>
        </a:p>
      </dgm:t>
    </dgm:pt>
    <dgm:pt modelId="{BC8E6781-E46A-4B30-AC3B-5BBC58414609}" type="sibTrans" cxnId="{FBA66AFC-9DAC-4D3E-BB4B-905AF2FD42E7}">
      <dgm:prSet/>
      <dgm:spPr/>
      <dgm:t>
        <a:bodyPr/>
        <a:lstStyle/>
        <a:p>
          <a:endParaRPr lang="ru-RU"/>
        </a:p>
      </dgm:t>
    </dgm:pt>
    <dgm:pt modelId="{A323596F-BF07-4F19-86B5-FBB04B08C404}">
      <dgm:prSet custT="1"/>
      <dgm:spPr/>
      <dgm:t>
        <a:bodyPr/>
        <a:lstStyle/>
        <a:p>
          <a:endParaRPr lang="ru-RU" sz="200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Совет глав правительств</a:t>
          </a:r>
        </a:p>
        <a:p>
          <a:endParaRPr lang="ru-RU" sz="1600" dirty="0" smtClean="0"/>
        </a:p>
        <a:p>
          <a:r>
            <a:rPr lang="ru-RU" sz="1600" dirty="0" smtClean="0"/>
            <a:t>   </a:t>
          </a:r>
          <a:endParaRPr lang="ru-RU" sz="1600" dirty="0"/>
        </a:p>
      </dgm:t>
    </dgm:pt>
    <dgm:pt modelId="{034AA70D-3038-4273-88DB-EA09A3040C01}" type="parTrans" cxnId="{2FDAF82A-DFD6-4DBD-811F-ABAE28D8AABA}">
      <dgm:prSet/>
      <dgm:spPr/>
      <dgm:t>
        <a:bodyPr/>
        <a:lstStyle/>
        <a:p>
          <a:endParaRPr lang="ru-RU"/>
        </a:p>
      </dgm:t>
    </dgm:pt>
    <dgm:pt modelId="{FAB9221C-470B-4684-AC85-6E03F3BB94D2}" type="sibTrans" cxnId="{2FDAF82A-DFD6-4DBD-811F-ABAE28D8AABA}">
      <dgm:prSet/>
      <dgm:spPr/>
      <dgm:t>
        <a:bodyPr/>
        <a:lstStyle/>
        <a:p>
          <a:endParaRPr lang="ru-RU"/>
        </a:p>
      </dgm:t>
    </dgm:pt>
    <dgm:pt modelId="{7C3C545F-FD50-497B-9C2D-2BF5DF1CBB65}">
      <dgm:prSet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Совет глав государств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1B9B8CDD-C33E-4B32-968E-B67B5F6CAF5D}" type="parTrans" cxnId="{2323F283-FD98-44E0-8C37-19F72ECC31AD}">
      <dgm:prSet/>
      <dgm:spPr/>
      <dgm:t>
        <a:bodyPr/>
        <a:lstStyle/>
        <a:p>
          <a:endParaRPr lang="ru-RU"/>
        </a:p>
      </dgm:t>
    </dgm:pt>
    <dgm:pt modelId="{EA74C8CF-E634-4C89-A6A4-50160129A4D5}" type="sibTrans" cxnId="{2323F283-FD98-44E0-8C37-19F72ECC31AD}">
      <dgm:prSet/>
      <dgm:spPr/>
      <dgm:t>
        <a:bodyPr/>
        <a:lstStyle/>
        <a:p>
          <a:endParaRPr lang="ru-RU"/>
        </a:p>
      </dgm:t>
    </dgm:pt>
    <dgm:pt modelId="{235F240A-130C-451F-A0DC-2A41D089C589}">
      <dgm:prSet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Межпарламентская ассамблея 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E7C09D65-BECF-4318-841A-89F52AE25479}" type="parTrans" cxnId="{AAB9135C-AAF2-486E-B2CE-D30456421D32}">
      <dgm:prSet/>
      <dgm:spPr/>
      <dgm:t>
        <a:bodyPr/>
        <a:lstStyle/>
        <a:p>
          <a:endParaRPr lang="ru-RU"/>
        </a:p>
      </dgm:t>
    </dgm:pt>
    <dgm:pt modelId="{FC70A2AA-1ADB-413B-A4C1-6439B77EB10A}" type="sibTrans" cxnId="{AAB9135C-AAF2-486E-B2CE-D30456421D32}">
      <dgm:prSet/>
      <dgm:spPr/>
      <dgm:t>
        <a:bodyPr/>
        <a:lstStyle/>
        <a:p>
          <a:endParaRPr lang="ru-RU"/>
        </a:p>
      </dgm:t>
    </dgm:pt>
    <dgm:pt modelId="{20D571E8-4B9C-46C1-B13F-3AB3A5875F37}" type="pres">
      <dgm:prSet presAssocID="{7C2DE2F8-A368-8A47-86EF-CE0A1F41AED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72DCBC-A2C3-4AE1-B34B-16B4B2858CA2}" type="pres">
      <dgm:prSet presAssocID="{7C3C545F-FD50-497B-9C2D-2BF5DF1CBB6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44AF9-A79F-4187-914C-9F4BBBB85E0E}" type="pres">
      <dgm:prSet presAssocID="{EA74C8CF-E634-4C89-A6A4-50160129A4D5}" presName="sibTrans" presStyleCnt="0"/>
      <dgm:spPr/>
    </dgm:pt>
    <dgm:pt modelId="{AEA4EE02-89EF-4C52-8C8F-55A4F7AB739D}" type="pres">
      <dgm:prSet presAssocID="{A323596F-BF07-4F19-86B5-FBB04B08C40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DFE693-5188-42A3-BAE7-6B5E3E361D5C}" type="pres">
      <dgm:prSet presAssocID="{FAB9221C-470B-4684-AC85-6E03F3BB94D2}" presName="sibTrans" presStyleCnt="0"/>
      <dgm:spPr/>
    </dgm:pt>
    <dgm:pt modelId="{518D5C87-8A92-449F-93B7-D292BE4A209D}" type="pres">
      <dgm:prSet presAssocID="{825C4677-66BC-4F95-922B-84B9A2072B0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A75C94-6473-4C98-A9B7-AE74C79803FD}" type="pres">
      <dgm:prSet presAssocID="{BC8E6781-E46A-4B30-AC3B-5BBC58414609}" presName="sibTrans" presStyleCnt="0"/>
      <dgm:spPr/>
    </dgm:pt>
    <dgm:pt modelId="{16D3BD23-B77B-4A89-969F-8BBB4D98C83C}" type="pres">
      <dgm:prSet presAssocID="{235F240A-130C-451F-A0DC-2A41D089C589}" presName="node" presStyleLbl="node1" presStyleIdx="3" presStyleCnt="5" custScaleX="1017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8139A3-5EB9-43A4-A9C9-7AC05E90A4D6}" type="pres">
      <dgm:prSet presAssocID="{FC70A2AA-1ADB-413B-A4C1-6439B77EB10A}" presName="sibTrans" presStyleCnt="0"/>
      <dgm:spPr/>
    </dgm:pt>
    <dgm:pt modelId="{CEEFE8A0-07E9-429B-B578-F20FE7E4BF51}" type="pres">
      <dgm:prSet presAssocID="{2D6FA563-E483-5A40-A532-B6527D2CD1F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23F283-FD98-44E0-8C37-19F72ECC31AD}" srcId="{7C2DE2F8-A368-8A47-86EF-CE0A1F41AED2}" destId="{7C3C545F-FD50-497B-9C2D-2BF5DF1CBB65}" srcOrd="0" destOrd="0" parTransId="{1B9B8CDD-C33E-4B32-968E-B67B5F6CAF5D}" sibTransId="{EA74C8CF-E634-4C89-A6A4-50160129A4D5}"/>
    <dgm:cxn modelId="{6B1BD185-9C8F-4B22-A856-D18204A02D3F}" type="presOf" srcId="{7C2DE2F8-A368-8A47-86EF-CE0A1F41AED2}" destId="{20D571E8-4B9C-46C1-B13F-3AB3A5875F37}" srcOrd="0" destOrd="0" presId="urn:microsoft.com/office/officeart/2005/8/layout/default"/>
    <dgm:cxn modelId="{FBA66AFC-9DAC-4D3E-BB4B-905AF2FD42E7}" srcId="{7C2DE2F8-A368-8A47-86EF-CE0A1F41AED2}" destId="{825C4677-66BC-4F95-922B-84B9A2072B00}" srcOrd="2" destOrd="0" parTransId="{CF654BDC-4DEA-4D15-AC9D-B342E652143A}" sibTransId="{BC8E6781-E46A-4B30-AC3B-5BBC58414609}"/>
    <dgm:cxn modelId="{AAB9135C-AAF2-486E-B2CE-D30456421D32}" srcId="{7C2DE2F8-A368-8A47-86EF-CE0A1F41AED2}" destId="{235F240A-130C-451F-A0DC-2A41D089C589}" srcOrd="3" destOrd="0" parTransId="{E7C09D65-BECF-4318-841A-89F52AE25479}" sibTransId="{FC70A2AA-1ADB-413B-A4C1-6439B77EB10A}"/>
    <dgm:cxn modelId="{9D0E2348-F7D4-4345-9920-760EDECD8E9F}" type="presOf" srcId="{7C3C545F-FD50-497B-9C2D-2BF5DF1CBB65}" destId="{B272DCBC-A2C3-4AE1-B34B-16B4B2858CA2}" srcOrd="0" destOrd="0" presId="urn:microsoft.com/office/officeart/2005/8/layout/default"/>
    <dgm:cxn modelId="{7A83F20B-17AA-4272-B9F9-F1EAC69EBBF3}" type="presOf" srcId="{A323596F-BF07-4F19-86B5-FBB04B08C404}" destId="{AEA4EE02-89EF-4C52-8C8F-55A4F7AB739D}" srcOrd="0" destOrd="0" presId="urn:microsoft.com/office/officeart/2005/8/layout/default"/>
    <dgm:cxn modelId="{10E6B492-0099-A04F-BD51-298C37F09645}" srcId="{7C2DE2F8-A368-8A47-86EF-CE0A1F41AED2}" destId="{2D6FA563-E483-5A40-A532-B6527D2CD1FB}" srcOrd="4" destOrd="0" parTransId="{0570DD68-BECB-F44D-948B-9A05300D4CAC}" sibTransId="{77F46A92-3191-594F-8955-19F63A3121EA}"/>
    <dgm:cxn modelId="{2FDAF82A-DFD6-4DBD-811F-ABAE28D8AABA}" srcId="{7C2DE2F8-A368-8A47-86EF-CE0A1F41AED2}" destId="{A323596F-BF07-4F19-86B5-FBB04B08C404}" srcOrd="1" destOrd="0" parTransId="{034AA70D-3038-4273-88DB-EA09A3040C01}" sibTransId="{FAB9221C-470B-4684-AC85-6E03F3BB94D2}"/>
    <dgm:cxn modelId="{56ECBA03-5CAE-48AF-9473-E0BD049E4688}" type="presOf" srcId="{235F240A-130C-451F-A0DC-2A41D089C589}" destId="{16D3BD23-B77B-4A89-969F-8BBB4D98C83C}" srcOrd="0" destOrd="0" presId="urn:microsoft.com/office/officeart/2005/8/layout/default"/>
    <dgm:cxn modelId="{BF7B5F73-AC3A-4936-84C0-313DF7DE6340}" type="presOf" srcId="{2D6FA563-E483-5A40-A532-B6527D2CD1FB}" destId="{CEEFE8A0-07E9-429B-B578-F20FE7E4BF51}" srcOrd="0" destOrd="0" presId="urn:microsoft.com/office/officeart/2005/8/layout/default"/>
    <dgm:cxn modelId="{906979A1-4F07-44B2-9C45-359CC20C62DF}" type="presOf" srcId="{825C4677-66BC-4F95-922B-84B9A2072B00}" destId="{518D5C87-8A92-449F-93B7-D292BE4A209D}" srcOrd="0" destOrd="0" presId="urn:microsoft.com/office/officeart/2005/8/layout/default"/>
    <dgm:cxn modelId="{27386479-2190-482E-B7DA-9E04E795DCA6}" type="presParOf" srcId="{20D571E8-4B9C-46C1-B13F-3AB3A5875F37}" destId="{B272DCBC-A2C3-4AE1-B34B-16B4B2858CA2}" srcOrd="0" destOrd="0" presId="urn:microsoft.com/office/officeart/2005/8/layout/default"/>
    <dgm:cxn modelId="{4FD18FD7-63C6-4290-8970-DF388548C056}" type="presParOf" srcId="{20D571E8-4B9C-46C1-B13F-3AB3A5875F37}" destId="{34A44AF9-A79F-4187-914C-9F4BBBB85E0E}" srcOrd="1" destOrd="0" presId="urn:microsoft.com/office/officeart/2005/8/layout/default"/>
    <dgm:cxn modelId="{6FEFA05F-F0B1-4151-815C-D81C4A80EFA0}" type="presParOf" srcId="{20D571E8-4B9C-46C1-B13F-3AB3A5875F37}" destId="{AEA4EE02-89EF-4C52-8C8F-55A4F7AB739D}" srcOrd="2" destOrd="0" presId="urn:microsoft.com/office/officeart/2005/8/layout/default"/>
    <dgm:cxn modelId="{2B36C7A3-D1B8-4CDE-BCB0-A60472ADB6D1}" type="presParOf" srcId="{20D571E8-4B9C-46C1-B13F-3AB3A5875F37}" destId="{10DFE693-5188-42A3-BAE7-6B5E3E361D5C}" srcOrd="3" destOrd="0" presId="urn:microsoft.com/office/officeart/2005/8/layout/default"/>
    <dgm:cxn modelId="{E3F6136D-8A28-4303-AE90-5411DA65D999}" type="presParOf" srcId="{20D571E8-4B9C-46C1-B13F-3AB3A5875F37}" destId="{518D5C87-8A92-449F-93B7-D292BE4A209D}" srcOrd="4" destOrd="0" presId="urn:microsoft.com/office/officeart/2005/8/layout/default"/>
    <dgm:cxn modelId="{FE100455-4ACF-4107-9ACD-C302B27A63C5}" type="presParOf" srcId="{20D571E8-4B9C-46C1-B13F-3AB3A5875F37}" destId="{ACA75C94-6473-4C98-A9B7-AE74C79803FD}" srcOrd="5" destOrd="0" presId="urn:microsoft.com/office/officeart/2005/8/layout/default"/>
    <dgm:cxn modelId="{D8A97A9A-7E7A-4859-98FA-0E1480D760CD}" type="presParOf" srcId="{20D571E8-4B9C-46C1-B13F-3AB3A5875F37}" destId="{16D3BD23-B77B-4A89-969F-8BBB4D98C83C}" srcOrd="6" destOrd="0" presId="urn:microsoft.com/office/officeart/2005/8/layout/default"/>
    <dgm:cxn modelId="{3536B751-04E2-41AD-9AE4-C305520A2AA3}" type="presParOf" srcId="{20D571E8-4B9C-46C1-B13F-3AB3A5875F37}" destId="{FF8139A3-5EB9-43A4-A9C9-7AC05E90A4D6}" srcOrd="7" destOrd="0" presId="urn:microsoft.com/office/officeart/2005/8/layout/default"/>
    <dgm:cxn modelId="{29734148-C5E6-4226-B05A-C5A8615A475D}" type="presParOf" srcId="{20D571E8-4B9C-46C1-B13F-3AB3A5875F37}" destId="{CEEFE8A0-07E9-429B-B578-F20FE7E4BF51}" srcOrd="8" destOrd="0" presId="urn:microsoft.com/office/officeart/2005/8/layout/default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2DE2F8-A368-8A47-86EF-CE0A1F41AED2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3352A9-1CAC-48BC-93D6-3A5A7566E5D6}">
      <dgm:prSet/>
      <dgm:spPr/>
      <dgm:t>
        <a:bodyPr/>
        <a:lstStyle/>
        <a:p>
          <a:endParaRPr lang="ru-RU" dirty="0"/>
        </a:p>
      </dgm:t>
    </dgm:pt>
    <dgm:pt modelId="{5B2B1CD0-7C17-4B68-BA9B-6799820097B3}" type="parTrans" cxnId="{4EFD7EBE-4352-4706-ADBA-377FFDFC229B}">
      <dgm:prSet/>
      <dgm:spPr/>
      <dgm:t>
        <a:bodyPr/>
        <a:lstStyle/>
        <a:p>
          <a:endParaRPr lang="ru-RU"/>
        </a:p>
      </dgm:t>
    </dgm:pt>
    <dgm:pt modelId="{54DE5752-5F68-4F9F-9EB7-6DAA2CEEC6C6}" type="sibTrans" cxnId="{4EFD7EBE-4352-4706-ADBA-377FFDFC229B}">
      <dgm:prSet/>
      <dgm:spPr/>
      <dgm:t>
        <a:bodyPr/>
        <a:lstStyle/>
        <a:p>
          <a:endParaRPr lang="ru-RU"/>
        </a:p>
      </dgm:t>
    </dgm:pt>
    <dgm:pt modelId="{7C462E3E-46A4-4738-AB27-AA40265AD6D3}">
      <dgm:prSet/>
      <dgm:spPr/>
      <dgm:t>
        <a:bodyPr/>
        <a:lstStyle/>
        <a:p>
          <a:endParaRPr lang="ru-RU" dirty="0"/>
        </a:p>
      </dgm:t>
    </dgm:pt>
    <dgm:pt modelId="{3D96D3AD-CD57-4A15-AD48-1C8EC5E7DA44}" type="parTrans" cxnId="{55CED416-8F90-4A96-82FB-17B65B52DA73}">
      <dgm:prSet/>
      <dgm:spPr/>
      <dgm:t>
        <a:bodyPr/>
        <a:lstStyle/>
        <a:p>
          <a:endParaRPr lang="ru-RU"/>
        </a:p>
      </dgm:t>
    </dgm:pt>
    <dgm:pt modelId="{C75004B8-044C-4348-9764-82D2589F9B52}" type="sibTrans" cxnId="{55CED416-8F90-4A96-82FB-17B65B52DA73}">
      <dgm:prSet/>
      <dgm:spPr/>
      <dgm:t>
        <a:bodyPr/>
        <a:lstStyle/>
        <a:p>
          <a:endParaRPr lang="ru-RU"/>
        </a:p>
      </dgm:t>
    </dgm:pt>
    <dgm:pt modelId="{83DA82CB-E853-4B22-BBD2-1151184C4B7F}">
      <dgm:prSet/>
      <dgm:spPr/>
      <dgm:t>
        <a:bodyPr/>
        <a:lstStyle/>
        <a:p>
          <a:endParaRPr lang="ru-RU" dirty="0"/>
        </a:p>
      </dgm:t>
    </dgm:pt>
    <dgm:pt modelId="{9019D162-A38B-4084-81C2-934E1E4EA655}" type="parTrans" cxnId="{94E67625-4252-4916-BFF9-47BC74BE9357}">
      <dgm:prSet/>
      <dgm:spPr/>
      <dgm:t>
        <a:bodyPr/>
        <a:lstStyle/>
        <a:p>
          <a:endParaRPr lang="ru-RU"/>
        </a:p>
      </dgm:t>
    </dgm:pt>
    <dgm:pt modelId="{C9D51E9F-AC78-476D-AC5B-E1BE0EDD1FD6}" type="sibTrans" cxnId="{94E67625-4252-4916-BFF9-47BC74BE9357}">
      <dgm:prSet/>
      <dgm:spPr/>
      <dgm:t>
        <a:bodyPr/>
        <a:lstStyle/>
        <a:p>
          <a:endParaRPr lang="ru-RU"/>
        </a:p>
      </dgm:t>
    </dgm:pt>
    <dgm:pt modelId="{C45B7C6A-F450-4BD5-8387-082BBE428C29}">
      <dgm:prSet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Несмотря на достигнутые успехи, СНГ сталкивается с целым рядом сложностей, которые ставят под сомнение эффективность организации. Одной из главных проблем стало разное видение и степень участия стран-участников в проектах и инициативах СНГ. Каждое государство имеет свои национальные интересы и приоритеты, что нередко мешает достигать консенсуса по ключевым вопросам.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B4F1EA39-7559-40B4-8B6D-32A03605999E}" type="parTrans" cxnId="{1F3AF0E9-7838-4214-82A1-91A7DAAC1D09}">
      <dgm:prSet/>
      <dgm:spPr/>
      <dgm:t>
        <a:bodyPr/>
        <a:lstStyle/>
        <a:p>
          <a:endParaRPr lang="ru-RU"/>
        </a:p>
      </dgm:t>
    </dgm:pt>
    <dgm:pt modelId="{26EA4C11-FDA1-459F-9B19-355C2817CA7F}" type="sibTrans" cxnId="{1F3AF0E9-7838-4214-82A1-91A7DAAC1D09}">
      <dgm:prSet/>
      <dgm:spPr/>
      <dgm:t>
        <a:bodyPr/>
        <a:lstStyle/>
        <a:p>
          <a:endParaRPr lang="ru-RU"/>
        </a:p>
      </dgm:t>
    </dgm:pt>
    <dgm:pt modelId="{BC41B015-A47B-4A5F-A5AB-82114777D545}">
      <dgm:prSet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Среди союзников и партнеров России за проведение СВО высказывается из стран СНГ только Белоруссия и Сирия не входящая в состав Содружества. Остальные страны при своей нейтральной позиции выступают за переговоры и остановку конфликта. Таким образом, совместная деятельность стран СНГ не мешает быть противником России или занимать нейтральные позиции по отношению к СВО.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DC918958-BE39-41AF-A2C0-79B9D8E66058}" type="parTrans" cxnId="{806E8E5E-8850-49DC-97C6-F5AFF01CEC31}">
      <dgm:prSet/>
      <dgm:spPr/>
      <dgm:t>
        <a:bodyPr/>
        <a:lstStyle/>
        <a:p>
          <a:endParaRPr lang="ru-RU"/>
        </a:p>
      </dgm:t>
    </dgm:pt>
    <dgm:pt modelId="{54932958-CE55-4E3F-9C7D-1E9F021552FC}" type="sibTrans" cxnId="{806E8E5E-8850-49DC-97C6-F5AFF01CEC31}">
      <dgm:prSet/>
      <dgm:spPr/>
      <dgm:t>
        <a:bodyPr/>
        <a:lstStyle/>
        <a:p>
          <a:endParaRPr lang="ru-RU"/>
        </a:p>
      </dgm:t>
    </dgm:pt>
    <dgm:pt modelId="{142B8E74-DA9F-4267-B27B-3AA9FB358EBF}">
      <dgm:prSet custT="1"/>
      <dgm:spPr/>
      <dgm:t>
        <a:bodyPr/>
        <a:lstStyle/>
        <a:p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6A6A2D3-DF35-443C-A649-B6561EF12D09}" type="parTrans" cxnId="{97B9A4A3-9020-48E8-B51E-733B421E8568}">
      <dgm:prSet/>
      <dgm:spPr/>
      <dgm:t>
        <a:bodyPr/>
        <a:lstStyle/>
        <a:p>
          <a:endParaRPr lang="ru-RU"/>
        </a:p>
      </dgm:t>
    </dgm:pt>
    <dgm:pt modelId="{BEAAA19F-BE2C-4FA4-8AA8-7215FA46C9B2}" type="sibTrans" cxnId="{97B9A4A3-9020-48E8-B51E-733B421E8568}">
      <dgm:prSet/>
      <dgm:spPr/>
      <dgm:t>
        <a:bodyPr/>
        <a:lstStyle/>
        <a:p>
          <a:endParaRPr lang="ru-RU"/>
        </a:p>
      </dgm:t>
    </dgm:pt>
    <dgm:pt modelId="{1D0B727B-EEB4-4482-9D65-2E8FEFBA8821}">
      <dgm:prSet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Следовательно, отношения между странами СНГ осложняются внутриполитическими и внешнеполитическими противоречиями. Примером можно считать и конфликты между Арменией и Азербайджаном из-за Нагорного Карабаха, где СНГ оказалось неспособным стать эффективным посредником для урегулирования конфликта. Это наглядно продемонстрировало слабость организации перед лицом сложных политических кризисов и конфликтов.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45641D6-D26B-4263-B2CA-42DE637B323A}" type="parTrans" cxnId="{8F6EFDCB-E796-486D-A78C-AA6A8254C600}">
      <dgm:prSet/>
      <dgm:spPr/>
      <dgm:t>
        <a:bodyPr/>
        <a:lstStyle/>
        <a:p>
          <a:endParaRPr lang="ru-RU"/>
        </a:p>
      </dgm:t>
    </dgm:pt>
    <dgm:pt modelId="{ADE3E33A-8457-406B-B89B-A8FD1E5FB57D}" type="sibTrans" cxnId="{8F6EFDCB-E796-486D-A78C-AA6A8254C600}">
      <dgm:prSet/>
      <dgm:spPr/>
      <dgm:t>
        <a:bodyPr/>
        <a:lstStyle/>
        <a:p>
          <a:endParaRPr lang="ru-RU"/>
        </a:p>
      </dgm:t>
    </dgm:pt>
    <dgm:pt modelId="{A03DE1E1-A51B-49A8-922F-6E7039955191}">
      <dgm:prSet/>
      <dgm:spPr/>
      <dgm:t>
        <a:bodyPr/>
        <a:lstStyle/>
        <a:p>
          <a:endParaRPr lang="ru-RU" dirty="0"/>
        </a:p>
      </dgm:t>
    </dgm:pt>
    <dgm:pt modelId="{224B1DAE-7AB0-442A-8A2E-E5BD9D83535D}" type="parTrans" cxnId="{833EB86E-033E-40D3-98AC-2FD0B9DE4027}">
      <dgm:prSet/>
      <dgm:spPr/>
      <dgm:t>
        <a:bodyPr/>
        <a:lstStyle/>
        <a:p>
          <a:endParaRPr lang="ru-RU"/>
        </a:p>
      </dgm:t>
    </dgm:pt>
    <dgm:pt modelId="{94B28C46-E7D8-4529-B6F3-7125BFC95363}" type="sibTrans" cxnId="{833EB86E-033E-40D3-98AC-2FD0B9DE4027}">
      <dgm:prSet/>
      <dgm:spPr/>
      <dgm:t>
        <a:bodyPr/>
        <a:lstStyle/>
        <a:p>
          <a:endParaRPr lang="ru-RU"/>
        </a:p>
      </dgm:t>
    </dgm:pt>
    <dgm:pt modelId="{581D452D-F819-4185-89A2-ACD557AF011C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Постепенно роль СНГ начала ослабевать в условиях возникновения новых интеграционных проектов на постсоветском пространстве. В начале 2000-х годов Россия инициировала создание таких организаций, как Евразийское экономическое сообщество (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ЕврАзЭС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), а позже - Евразийский экономический союз (ЕАЭС), которые стали более амбициозными проектами для углубления экономической и политической интеграции. Эти проекты наглядно показали стремление некоторых стран к более тесному сотрудничеству и укреплению связей, что поставило под сомнение значимость СНГ как главной интеграционной структуры. 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A0AB0F1-597A-4303-92DE-5B1C1F000C09}" type="parTrans" cxnId="{DBF08BE2-1BF5-4402-98DE-BD8F257CECBD}">
      <dgm:prSet/>
      <dgm:spPr/>
      <dgm:t>
        <a:bodyPr/>
        <a:lstStyle/>
        <a:p>
          <a:endParaRPr lang="ru-RU"/>
        </a:p>
      </dgm:t>
    </dgm:pt>
    <dgm:pt modelId="{33E19264-8428-4241-8EB1-A554CCA6967B}" type="sibTrans" cxnId="{DBF08BE2-1BF5-4402-98DE-BD8F257CECBD}">
      <dgm:prSet/>
      <dgm:spPr/>
      <dgm:t>
        <a:bodyPr/>
        <a:lstStyle/>
        <a:p>
          <a:endParaRPr lang="ru-RU"/>
        </a:p>
      </dgm:t>
    </dgm:pt>
    <dgm:pt modelId="{280CD000-12A2-4822-8E3B-63B1320D0649}" type="pres">
      <dgm:prSet presAssocID="{7C2DE2F8-A368-8A47-86EF-CE0A1F41AED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06BA85-5789-47B0-82F8-5DD482AC074B}" type="pres">
      <dgm:prSet presAssocID="{723352A9-1CAC-48BC-93D6-3A5A7566E5D6}" presName="composite" presStyleCnt="0"/>
      <dgm:spPr/>
    </dgm:pt>
    <dgm:pt modelId="{DF982C28-4D3D-4109-86D2-5DBED679A707}" type="pres">
      <dgm:prSet presAssocID="{723352A9-1CAC-48BC-93D6-3A5A7566E5D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263F4A-3377-4E3D-B890-7B2C9A91DD18}" type="pres">
      <dgm:prSet presAssocID="{723352A9-1CAC-48BC-93D6-3A5A7566E5D6}" presName="descendantText" presStyleLbl="alignAcc1" presStyleIdx="0" presStyleCnt="4" custScaleY="1416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5556AC-5703-42FE-B66A-FC16D94B98D5}" type="pres">
      <dgm:prSet presAssocID="{54DE5752-5F68-4F9F-9EB7-6DAA2CEEC6C6}" presName="sp" presStyleCnt="0"/>
      <dgm:spPr/>
    </dgm:pt>
    <dgm:pt modelId="{8C570B9C-0F6F-43B1-8DA5-44ADC0F1B1A1}" type="pres">
      <dgm:prSet presAssocID="{7C462E3E-46A4-4738-AB27-AA40265AD6D3}" presName="composite" presStyleCnt="0"/>
      <dgm:spPr/>
    </dgm:pt>
    <dgm:pt modelId="{0957E33B-4EE9-48A3-B467-E7BD235AD781}" type="pres">
      <dgm:prSet presAssocID="{7C462E3E-46A4-4738-AB27-AA40265AD6D3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2142E8-B947-4FD6-A3A4-057E937E71C6}" type="pres">
      <dgm:prSet presAssocID="{7C462E3E-46A4-4738-AB27-AA40265AD6D3}" presName="descendantText" presStyleLbl="alignAcc1" presStyleIdx="1" presStyleCnt="4" custScaleY="1434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AA00FA-7BC1-486A-837C-32F8E30AA539}" type="pres">
      <dgm:prSet presAssocID="{C75004B8-044C-4348-9764-82D2589F9B52}" presName="sp" presStyleCnt="0"/>
      <dgm:spPr/>
    </dgm:pt>
    <dgm:pt modelId="{3DC00B68-23C8-4A2A-AA5A-9D78D52F1F89}" type="pres">
      <dgm:prSet presAssocID="{83DA82CB-E853-4B22-BBD2-1151184C4B7F}" presName="composite" presStyleCnt="0"/>
      <dgm:spPr/>
    </dgm:pt>
    <dgm:pt modelId="{2B4AFC74-16A0-4277-BA62-E5CFDFFBF17E}" type="pres">
      <dgm:prSet presAssocID="{83DA82CB-E853-4B22-BBD2-1151184C4B7F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49027D-E1AD-4ACD-984F-1169D192BB06}" type="pres">
      <dgm:prSet presAssocID="{83DA82CB-E853-4B22-BBD2-1151184C4B7F}" presName="descendantText" presStyleLbl="alignAcc1" presStyleIdx="2" presStyleCnt="4" custScaleY="1381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FCB0CE-0B8F-43F4-A68D-856633AD85AE}" type="pres">
      <dgm:prSet presAssocID="{C9D51E9F-AC78-476D-AC5B-E1BE0EDD1FD6}" presName="sp" presStyleCnt="0"/>
      <dgm:spPr/>
    </dgm:pt>
    <dgm:pt modelId="{F7C05C57-4693-4F24-A73E-09D1F76E146D}" type="pres">
      <dgm:prSet presAssocID="{A03DE1E1-A51B-49A8-922F-6E7039955191}" presName="composite" presStyleCnt="0"/>
      <dgm:spPr/>
    </dgm:pt>
    <dgm:pt modelId="{0F87D98D-B97A-45B9-9CFE-F982559214C9}" type="pres">
      <dgm:prSet presAssocID="{A03DE1E1-A51B-49A8-922F-6E7039955191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297499-CC3E-4A23-A1D3-D4C93AFF80BC}" type="pres">
      <dgm:prSet presAssocID="{A03DE1E1-A51B-49A8-922F-6E7039955191}" presName="descendantText" presStyleLbl="alignAcc1" presStyleIdx="3" presStyleCnt="4" custScaleY="1436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158C90-0CBE-484E-9AFE-8DF0C83A55C5}" type="presOf" srcId="{83DA82CB-E853-4B22-BBD2-1151184C4B7F}" destId="{2B4AFC74-16A0-4277-BA62-E5CFDFFBF17E}" srcOrd="0" destOrd="0" presId="urn:microsoft.com/office/officeart/2005/8/layout/chevron2"/>
    <dgm:cxn modelId="{97B9A4A3-9020-48E8-B51E-733B421E8568}" srcId="{7C462E3E-46A4-4738-AB27-AA40265AD6D3}" destId="{142B8E74-DA9F-4267-B27B-3AA9FB358EBF}" srcOrd="1" destOrd="0" parTransId="{46A6A2D3-DF35-443C-A649-B6561EF12D09}" sibTransId="{BEAAA19F-BE2C-4FA4-8AA8-7215FA46C9B2}"/>
    <dgm:cxn modelId="{806E8E5E-8850-49DC-97C6-F5AFF01CEC31}" srcId="{7C462E3E-46A4-4738-AB27-AA40265AD6D3}" destId="{BC41B015-A47B-4A5F-A5AB-82114777D545}" srcOrd="0" destOrd="0" parTransId="{DC918958-BE39-41AF-A2C0-79B9D8E66058}" sibTransId="{54932958-CE55-4E3F-9C7D-1E9F021552FC}"/>
    <dgm:cxn modelId="{DBF08BE2-1BF5-4402-98DE-BD8F257CECBD}" srcId="{A03DE1E1-A51B-49A8-922F-6E7039955191}" destId="{581D452D-F819-4185-89A2-ACD557AF011C}" srcOrd="0" destOrd="0" parTransId="{FA0AB0F1-597A-4303-92DE-5B1C1F000C09}" sibTransId="{33E19264-8428-4241-8EB1-A554CCA6967B}"/>
    <dgm:cxn modelId="{00990830-A4D4-4BBD-896F-A5C75B4BA329}" type="presOf" srcId="{C45B7C6A-F450-4BD5-8387-082BBE428C29}" destId="{4D263F4A-3377-4E3D-B890-7B2C9A91DD18}" srcOrd="0" destOrd="0" presId="urn:microsoft.com/office/officeart/2005/8/layout/chevron2"/>
    <dgm:cxn modelId="{8266E57A-B652-471C-9B2A-02984C6A6CC4}" type="presOf" srcId="{7C2DE2F8-A368-8A47-86EF-CE0A1F41AED2}" destId="{280CD000-12A2-4822-8E3B-63B1320D0649}" srcOrd="0" destOrd="0" presId="urn:microsoft.com/office/officeart/2005/8/layout/chevron2"/>
    <dgm:cxn modelId="{001A075C-98F7-4A2D-9F38-EEF1C6102B89}" type="presOf" srcId="{7C462E3E-46A4-4738-AB27-AA40265AD6D3}" destId="{0957E33B-4EE9-48A3-B467-E7BD235AD781}" srcOrd="0" destOrd="0" presId="urn:microsoft.com/office/officeart/2005/8/layout/chevron2"/>
    <dgm:cxn modelId="{DD6B8DC5-E22D-4A86-901D-63A94B7CBCE5}" type="presOf" srcId="{BC41B015-A47B-4A5F-A5AB-82114777D545}" destId="{722142E8-B947-4FD6-A3A4-057E937E71C6}" srcOrd="0" destOrd="0" presId="urn:microsoft.com/office/officeart/2005/8/layout/chevron2"/>
    <dgm:cxn modelId="{94E67625-4252-4916-BFF9-47BC74BE9357}" srcId="{7C2DE2F8-A368-8A47-86EF-CE0A1F41AED2}" destId="{83DA82CB-E853-4B22-BBD2-1151184C4B7F}" srcOrd="2" destOrd="0" parTransId="{9019D162-A38B-4084-81C2-934E1E4EA655}" sibTransId="{C9D51E9F-AC78-476D-AC5B-E1BE0EDD1FD6}"/>
    <dgm:cxn modelId="{A26408E8-2727-4DED-92C8-6925490324A1}" type="presOf" srcId="{A03DE1E1-A51B-49A8-922F-6E7039955191}" destId="{0F87D98D-B97A-45B9-9CFE-F982559214C9}" srcOrd="0" destOrd="0" presId="urn:microsoft.com/office/officeart/2005/8/layout/chevron2"/>
    <dgm:cxn modelId="{0B0FB948-2D2F-4A91-BE3E-78380EED9165}" type="presOf" srcId="{142B8E74-DA9F-4267-B27B-3AA9FB358EBF}" destId="{722142E8-B947-4FD6-A3A4-057E937E71C6}" srcOrd="0" destOrd="1" presId="urn:microsoft.com/office/officeart/2005/8/layout/chevron2"/>
    <dgm:cxn modelId="{BAA4D71E-15A6-405C-9616-0C1B155645BF}" type="presOf" srcId="{581D452D-F819-4185-89A2-ACD557AF011C}" destId="{39297499-CC3E-4A23-A1D3-D4C93AFF80BC}" srcOrd="0" destOrd="0" presId="urn:microsoft.com/office/officeart/2005/8/layout/chevron2"/>
    <dgm:cxn modelId="{8F6EFDCB-E796-486D-A78C-AA6A8254C600}" srcId="{83DA82CB-E853-4B22-BBD2-1151184C4B7F}" destId="{1D0B727B-EEB4-4482-9D65-2E8FEFBA8821}" srcOrd="0" destOrd="0" parTransId="{345641D6-D26B-4263-B2CA-42DE637B323A}" sibTransId="{ADE3E33A-8457-406B-B89B-A8FD1E5FB57D}"/>
    <dgm:cxn modelId="{1F3AF0E9-7838-4214-82A1-91A7DAAC1D09}" srcId="{723352A9-1CAC-48BC-93D6-3A5A7566E5D6}" destId="{C45B7C6A-F450-4BD5-8387-082BBE428C29}" srcOrd="0" destOrd="0" parTransId="{B4F1EA39-7559-40B4-8B6D-32A03605999E}" sibTransId="{26EA4C11-FDA1-459F-9B19-355C2817CA7F}"/>
    <dgm:cxn modelId="{10F7BBE2-8B9E-4FBF-8C64-D3C26D0230AB}" type="presOf" srcId="{723352A9-1CAC-48BC-93D6-3A5A7566E5D6}" destId="{DF982C28-4D3D-4109-86D2-5DBED679A707}" srcOrd="0" destOrd="0" presId="urn:microsoft.com/office/officeart/2005/8/layout/chevron2"/>
    <dgm:cxn modelId="{55CED416-8F90-4A96-82FB-17B65B52DA73}" srcId="{7C2DE2F8-A368-8A47-86EF-CE0A1F41AED2}" destId="{7C462E3E-46A4-4738-AB27-AA40265AD6D3}" srcOrd="1" destOrd="0" parTransId="{3D96D3AD-CD57-4A15-AD48-1C8EC5E7DA44}" sibTransId="{C75004B8-044C-4348-9764-82D2589F9B52}"/>
    <dgm:cxn modelId="{8FC20DEA-BF68-4BB5-BB63-C8A4805F1F5C}" type="presOf" srcId="{1D0B727B-EEB4-4482-9D65-2E8FEFBA8821}" destId="{8149027D-E1AD-4ACD-984F-1169D192BB06}" srcOrd="0" destOrd="0" presId="urn:microsoft.com/office/officeart/2005/8/layout/chevron2"/>
    <dgm:cxn modelId="{4EFD7EBE-4352-4706-ADBA-377FFDFC229B}" srcId="{7C2DE2F8-A368-8A47-86EF-CE0A1F41AED2}" destId="{723352A9-1CAC-48BC-93D6-3A5A7566E5D6}" srcOrd="0" destOrd="0" parTransId="{5B2B1CD0-7C17-4B68-BA9B-6799820097B3}" sibTransId="{54DE5752-5F68-4F9F-9EB7-6DAA2CEEC6C6}"/>
    <dgm:cxn modelId="{833EB86E-033E-40D3-98AC-2FD0B9DE4027}" srcId="{7C2DE2F8-A368-8A47-86EF-CE0A1F41AED2}" destId="{A03DE1E1-A51B-49A8-922F-6E7039955191}" srcOrd="3" destOrd="0" parTransId="{224B1DAE-7AB0-442A-8A2E-E5BD9D83535D}" sibTransId="{94B28C46-E7D8-4529-B6F3-7125BFC95363}"/>
    <dgm:cxn modelId="{3DC3DB8B-BCE0-4C2E-8546-DA243EE48834}" type="presParOf" srcId="{280CD000-12A2-4822-8E3B-63B1320D0649}" destId="{DB06BA85-5789-47B0-82F8-5DD482AC074B}" srcOrd="0" destOrd="0" presId="urn:microsoft.com/office/officeart/2005/8/layout/chevron2"/>
    <dgm:cxn modelId="{68849B88-3055-4FB5-AB8F-4B91C0CDF72E}" type="presParOf" srcId="{DB06BA85-5789-47B0-82F8-5DD482AC074B}" destId="{DF982C28-4D3D-4109-86D2-5DBED679A707}" srcOrd="0" destOrd="0" presId="urn:microsoft.com/office/officeart/2005/8/layout/chevron2"/>
    <dgm:cxn modelId="{C71B5EFF-B7DB-449A-ACB0-F705E3047C5B}" type="presParOf" srcId="{DB06BA85-5789-47B0-82F8-5DD482AC074B}" destId="{4D263F4A-3377-4E3D-B890-7B2C9A91DD18}" srcOrd="1" destOrd="0" presId="urn:microsoft.com/office/officeart/2005/8/layout/chevron2"/>
    <dgm:cxn modelId="{98F3CFBB-BE1F-4B70-B0EB-F00139FD50E2}" type="presParOf" srcId="{280CD000-12A2-4822-8E3B-63B1320D0649}" destId="{EF5556AC-5703-42FE-B66A-FC16D94B98D5}" srcOrd="1" destOrd="0" presId="urn:microsoft.com/office/officeart/2005/8/layout/chevron2"/>
    <dgm:cxn modelId="{85856C23-E155-4E42-853A-88F8251B4566}" type="presParOf" srcId="{280CD000-12A2-4822-8E3B-63B1320D0649}" destId="{8C570B9C-0F6F-43B1-8DA5-44ADC0F1B1A1}" srcOrd="2" destOrd="0" presId="urn:microsoft.com/office/officeart/2005/8/layout/chevron2"/>
    <dgm:cxn modelId="{B0EC9374-6D66-4E2B-BDF7-61E0CDE0C233}" type="presParOf" srcId="{8C570B9C-0F6F-43B1-8DA5-44ADC0F1B1A1}" destId="{0957E33B-4EE9-48A3-B467-E7BD235AD781}" srcOrd="0" destOrd="0" presId="urn:microsoft.com/office/officeart/2005/8/layout/chevron2"/>
    <dgm:cxn modelId="{AD62FCDD-3091-4863-9FDA-65040A5D32FC}" type="presParOf" srcId="{8C570B9C-0F6F-43B1-8DA5-44ADC0F1B1A1}" destId="{722142E8-B947-4FD6-A3A4-057E937E71C6}" srcOrd="1" destOrd="0" presId="urn:microsoft.com/office/officeart/2005/8/layout/chevron2"/>
    <dgm:cxn modelId="{6C39C1CE-8A4B-4B81-9541-C36DEC8AF014}" type="presParOf" srcId="{280CD000-12A2-4822-8E3B-63B1320D0649}" destId="{48AA00FA-7BC1-486A-837C-32F8E30AA539}" srcOrd="3" destOrd="0" presId="urn:microsoft.com/office/officeart/2005/8/layout/chevron2"/>
    <dgm:cxn modelId="{B06489EA-8336-4D74-ABF2-0D31AF0143BC}" type="presParOf" srcId="{280CD000-12A2-4822-8E3B-63B1320D0649}" destId="{3DC00B68-23C8-4A2A-AA5A-9D78D52F1F89}" srcOrd="4" destOrd="0" presId="urn:microsoft.com/office/officeart/2005/8/layout/chevron2"/>
    <dgm:cxn modelId="{2DF4EBEC-07A2-4766-B9F0-A97A9159D3BD}" type="presParOf" srcId="{3DC00B68-23C8-4A2A-AA5A-9D78D52F1F89}" destId="{2B4AFC74-16A0-4277-BA62-E5CFDFFBF17E}" srcOrd="0" destOrd="0" presId="urn:microsoft.com/office/officeart/2005/8/layout/chevron2"/>
    <dgm:cxn modelId="{2A022C9C-392E-4000-A05F-C7B692150AA6}" type="presParOf" srcId="{3DC00B68-23C8-4A2A-AA5A-9D78D52F1F89}" destId="{8149027D-E1AD-4ACD-984F-1169D192BB06}" srcOrd="1" destOrd="0" presId="urn:microsoft.com/office/officeart/2005/8/layout/chevron2"/>
    <dgm:cxn modelId="{ACCCF293-73DC-454A-95C2-203EDA935ABF}" type="presParOf" srcId="{280CD000-12A2-4822-8E3B-63B1320D0649}" destId="{5EFCB0CE-0B8F-43F4-A68D-856633AD85AE}" srcOrd="5" destOrd="0" presId="urn:microsoft.com/office/officeart/2005/8/layout/chevron2"/>
    <dgm:cxn modelId="{523C0322-7E33-4272-8D7F-56AF1E98E3DD}" type="presParOf" srcId="{280CD000-12A2-4822-8E3B-63B1320D0649}" destId="{F7C05C57-4693-4F24-A73E-09D1F76E146D}" srcOrd="6" destOrd="0" presId="urn:microsoft.com/office/officeart/2005/8/layout/chevron2"/>
    <dgm:cxn modelId="{143EC56B-43E8-4637-B3C9-CF0CD1E83EB0}" type="presParOf" srcId="{F7C05C57-4693-4F24-A73E-09D1F76E146D}" destId="{0F87D98D-B97A-45B9-9CFE-F982559214C9}" srcOrd="0" destOrd="0" presId="urn:microsoft.com/office/officeart/2005/8/layout/chevron2"/>
    <dgm:cxn modelId="{0045BD2B-2637-4DE0-B578-B794782A5A4D}" type="presParOf" srcId="{F7C05C57-4693-4F24-A73E-09D1F76E146D}" destId="{39297499-CC3E-4A23-A1D3-D4C93AFF80BC}" srcOrd="1" destOrd="0" presId="urn:microsoft.com/office/officeart/2005/8/layout/chevron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C2DE2F8-A368-8A47-86EF-CE0A1F41AED2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5C4677-66BC-4F95-922B-84B9A2072B00}">
      <dgm:prSet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СНГ 2.0. как новое качество интеграции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 Ухудшение отношений России и Запада способствовало возвращению постсоветского пространства в сферу внешнеполитических интересов России, что закреплено в Концепции внешней политики 2023 г. В отличие от предыдущей Концепции, в которой СНГ упоминается только в четырех статьях, в документе 2023 г. сделан акцент на развитие отношений со странами Содружества: взаимодействие в рамках СНГ выступает приоритетным в политической, экономической и гуманитарной областях, а также в области безопасности. Важнейшая цель России – «формирование в долгосрочной перспективе интегрированного экономического и политического пространства в Евразии» через «объединение потенциалов в различных сферах с государствами – участниками СНГ и другими сопредельными государствами». Это свидетельствует об активизации российской политики на постсоветском пространстве и заинтересованности в более глубоком уровне сотрудничества. В 2024 г. председательство в СНГ перейдет к России. Такой подход будет способствовать оживлению рутинных процессов и придаст импульс поиску и реализации новых проектов.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CF654BDC-4DEA-4D15-AC9D-B342E652143A}" type="parTrans" cxnId="{FBA66AFC-9DAC-4D3E-BB4B-905AF2FD42E7}">
      <dgm:prSet/>
      <dgm:spPr/>
      <dgm:t>
        <a:bodyPr/>
        <a:lstStyle/>
        <a:p>
          <a:endParaRPr lang="ru-RU"/>
        </a:p>
      </dgm:t>
    </dgm:pt>
    <dgm:pt modelId="{BC8E6781-E46A-4B30-AC3B-5BBC58414609}" type="sibTrans" cxnId="{FBA66AFC-9DAC-4D3E-BB4B-905AF2FD42E7}">
      <dgm:prSet/>
      <dgm:spPr/>
      <dgm:t>
        <a:bodyPr/>
        <a:lstStyle/>
        <a:p>
          <a:endParaRPr lang="ru-RU"/>
        </a:p>
      </dgm:t>
    </dgm:pt>
    <dgm:pt modelId="{A323596F-BF07-4F19-86B5-FBB04B08C404}">
      <dgm:prSet custT="1"/>
      <dgm:spPr/>
      <dgm:t>
        <a:bodyPr/>
        <a:lstStyle/>
        <a:p>
          <a:endParaRPr lang="ru-RU" sz="500" dirty="0" smtClean="0"/>
        </a:p>
        <a:p>
          <a:r>
            <a:rPr lang="ru-RU" sz="500" dirty="0" smtClean="0"/>
            <a:t>   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СНГ как инертная организация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. Из-за усиления давления со стороны Запада и угроз введения вторичных санкций страны будут бояться углублять сотрудничество с Россией, что приведет к торможению и искусственному затягиванию интеграционных проектов. Государства будут ориентироваться на других игроков в регионе – Китай и Турцию. В таком случае западные НПО и группы давления продолжат закрепляться в странах региона.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34AA70D-3038-4273-88DB-EA09A3040C01}" type="parTrans" cxnId="{2FDAF82A-DFD6-4DBD-811F-ABAE28D8AABA}">
      <dgm:prSet/>
      <dgm:spPr/>
      <dgm:t>
        <a:bodyPr/>
        <a:lstStyle/>
        <a:p>
          <a:endParaRPr lang="ru-RU"/>
        </a:p>
      </dgm:t>
    </dgm:pt>
    <dgm:pt modelId="{FAB9221C-470B-4684-AC85-6E03F3BB94D2}" type="sibTrans" cxnId="{2FDAF82A-DFD6-4DBD-811F-ABAE28D8AABA}">
      <dgm:prSet/>
      <dgm:spPr/>
      <dgm:t>
        <a:bodyPr/>
        <a:lstStyle/>
        <a:p>
          <a:endParaRPr lang="ru-RU"/>
        </a:p>
      </dgm:t>
    </dgm:pt>
    <dgm:pt modelId="{7C3C545F-FD50-497B-9C2D-2BF5DF1CBB65}">
      <dgm:prSet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СНГ как клуб по интересам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 Интеграционное объединение продолжит придерживаться принципа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разноскоростной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и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разноуровневой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интеграции и станет эффективной площадкой для объединения партнеров на основе заинтересованности в том или ином проекте. Перспективными направлениями взаимодействия могут выступить сближение нормативно-правового регулирования и подходов в области науки, образования и т. д., а также организация совместных мероприятий и реализации экономических и гуманитарных проектов. Кроме того, странам выгодно продолжать сотрудничество в области безопасности, т. к. стороны заинтересованы в борьбе с нелегальной миграцией, незаконным оборотом наркотиков, риском террористической угрозы из Афганистана, а также урегулировании других традиционных для Центральной Азии конфликтов .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1B9B8CDD-C33E-4B32-968E-B67B5F6CAF5D}" type="parTrans" cxnId="{2323F283-FD98-44E0-8C37-19F72ECC31AD}">
      <dgm:prSet/>
      <dgm:spPr/>
      <dgm:t>
        <a:bodyPr/>
        <a:lstStyle/>
        <a:p>
          <a:endParaRPr lang="ru-RU"/>
        </a:p>
      </dgm:t>
    </dgm:pt>
    <dgm:pt modelId="{EA74C8CF-E634-4C89-A6A4-50160129A4D5}" type="sibTrans" cxnId="{2323F283-FD98-44E0-8C37-19F72ECC31AD}">
      <dgm:prSet/>
      <dgm:spPr/>
      <dgm:t>
        <a:bodyPr/>
        <a:lstStyle/>
        <a:p>
          <a:endParaRPr lang="ru-RU"/>
        </a:p>
      </dgm:t>
    </dgm:pt>
    <dgm:pt modelId="{B1682A8C-92FE-4B33-85B5-706F90E92B63}" type="pres">
      <dgm:prSet presAssocID="{7C2DE2F8-A368-8A47-86EF-CE0A1F41AED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435960-9FAF-4D7E-9D40-9042F2DA70A3}" type="pres">
      <dgm:prSet presAssocID="{7C3C545F-FD50-497B-9C2D-2BF5DF1CBB65}" presName="parentLin" presStyleCnt="0"/>
      <dgm:spPr/>
    </dgm:pt>
    <dgm:pt modelId="{4E24B53E-3D60-4370-A722-5C388EFB9271}" type="pres">
      <dgm:prSet presAssocID="{7C3C545F-FD50-497B-9C2D-2BF5DF1CBB6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A42CE71-5AB6-493A-B5BA-94D8AC9ABCDE}" type="pres">
      <dgm:prSet presAssocID="{7C3C545F-FD50-497B-9C2D-2BF5DF1CBB65}" presName="parentText" presStyleLbl="node1" presStyleIdx="0" presStyleCnt="3" custScaleX="142857" custScaleY="1804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135EB7-2126-44E8-B594-BB3F0F41EF02}" type="pres">
      <dgm:prSet presAssocID="{7C3C545F-FD50-497B-9C2D-2BF5DF1CBB65}" presName="negativeSpace" presStyleCnt="0"/>
      <dgm:spPr/>
    </dgm:pt>
    <dgm:pt modelId="{FE4EC347-C5FA-4423-9DF5-694BFD8A6FB4}" type="pres">
      <dgm:prSet presAssocID="{7C3C545F-FD50-497B-9C2D-2BF5DF1CBB65}" presName="childText" presStyleLbl="conFgAcc1" presStyleIdx="0" presStyleCnt="3">
        <dgm:presLayoutVars>
          <dgm:bulletEnabled val="1"/>
        </dgm:presLayoutVars>
      </dgm:prSet>
      <dgm:spPr/>
    </dgm:pt>
    <dgm:pt modelId="{C4587BC2-C5A4-4C04-835D-D17B3C8A1E77}" type="pres">
      <dgm:prSet presAssocID="{EA74C8CF-E634-4C89-A6A4-50160129A4D5}" presName="spaceBetweenRectangles" presStyleCnt="0"/>
      <dgm:spPr/>
    </dgm:pt>
    <dgm:pt modelId="{93058477-25D1-4E1A-B958-4C1FBDF8D2F8}" type="pres">
      <dgm:prSet presAssocID="{A323596F-BF07-4F19-86B5-FBB04B08C404}" presName="parentLin" presStyleCnt="0"/>
      <dgm:spPr/>
    </dgm:pt>
    <dgm:pt modelId="{804C386B-ACBE-44F7-AEDA-E5416416D622}" type="pres">
      <dgm:prSet presAssocID="{A323596F-BF07-4F19-86B5-FBB04B08C404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803EE81-6ED5-410A-B642-592E89989E64}" type="pres">
      <dgm:prSet presAssocID="{A323596F-BF07-4F19-86B5-FBB04B08C404}" presName="parentText" presStyleLbl="node1" presStyleIdx="1" presStyleCnt="3" custScaleX="142857" custScaleY="1484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BCA0CF-26EF-4222-9B6B-1F11A4E4063C}" type="pres">
      <dgm:prSet presAssocID="{A323596F-BF07-4F19-86B5-FBB04B08C404}" presName="negativeSpace" presStyleCnt="0"/>
      <dgm:spPr/>
    </dgm:pt>
    <dgm:pt modelId="{1C9A9AA5-451E-406A-88D2-0FA815FCEC39}" type="pres">
      <dgm:prSet presAssocID="{A323596F-BF07-4F19-86B5-FBB04B08C404}" presName="childText" presStyleLbl="conFgAcc1" presStyleIdx="1" presStyleCnt="3">
        <dgm:presLayoutVars>
          <dgm:bulletEnabled val="1"/>
        </dgm:presLayoutVars>
      </dgm:prSet>
      <dgm:spPr/>
    </dgm:pt>
    <dgm:pt modelId="{F8EA2B40-30EA-41D6-BD5B-ACDA17D76A86}" type="pres">
      <dgm:prSet presAssocID="{FAB9221C-470B-4684-AC85-6E03F3BB94D2}" presName="spaceBetweenRectangles" presStyleCnt="0"/>
      <dgm:spPr/>
    </dgm:pt>
    <dgm:pt modelId="{02F156AD-23FA-4E52-A4C6-E171A205B4DD}" type="pres">
      <dgm:prSet presAssocID="{825C4677-66BC-4F95-922B-84B9A2072B00}" presName="parentLin" presStyleCnt="0"/>
      <dgm:spPr/>
    </dgm:pt>
    <dgm:pt modelId="{0DC50395-9837-4109-99C5-FF9FBA8CACCF}" type="pres">
      <dgm:prSet presAssocID="{825C4677-66BC-4F95-922B-84B9A2072B00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A73B3699-AEFE-4BF7-861E-FA7DEA03639E}" type="pres">
      <dgm:prSet presAssocID="{825C4677-66BC-4F95-922B-84B9A2072B00}" presName="parentText" presStyleLbl="node1" presStyleIdx="2" presStyleCnt="3" custScaleX="142857" custScaleY="2126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B64AA2-21CB-4329-B328-0F256070A026}" type="pres">
      <dgm:prSet presAssocID="{825C4677-66BC-4F95-922B-84B9A2072B00}" presName="negativeSpace" presStyleCnt="0"/>
      <dgm:spPr/>
    </dgm:pt>
    <dgm:pt modelId="{B55C8B86-B326-4A9C-A014-42FC8845C064}" type="pres">
      <dgm:prSet presAssocID="{825C4677-66BC-4F95-922B-84B9A2072B0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30D19C1-04D6-4D61-94C8-A5AAFA1B880F}" type="presOf" srcId="{A323596F-BF07-4F19-86B5-FBB04B08C404}" destId="{9803EE81-6ED5-410A-B642-592E89989E64}" srcOrd="1" destOrd="0" presId="urn:microsoft.com/office/officeart/2005/8/layout/list1"/>
    <dgm:cxn modelId="{2323F283-FD98-44E0-8C37-19F72ECC31AD}" srcId="{7C2DE2F8-A368-8A47-86EF-CE0A1F41AED2}" destId="{7C3C545F-FD50-497B-9C2D-2BF5DF1CBB65}" srcOrd="0" destOrd="0" parTransId="{1B9B8CDD-C33E-4B32-968E-B67B5F6CAF5D}" sibTransId="{EA74C8CF-E634-4C89-A6A4-50160129A4D5}"/>
    <dgm:cxn modelId="{B44BF444-69C9-4068-B357-42062966D54B}" type="presOf" srcId="{A323596F-BF07-4F19-86B5-FBB04B08C404}" destId="{804C386B-ACBE-44F7-AEDA-E5416416D622}" srcOrd="0" destOrd="0" presId="urn:microsoft.com/office/officeart/2005/8/layout/list1"/>
    <dgm:cxn modelId="{2FDAF82A-DFD6-4DBD-811F-ABAE28D8AABA}" srcId="{7C2DE2F8-A368-8A47-86EF-CE0A1F41AED2}" destId="{A323596F-BF07-4F19-86B5-FBB04B08C404}" srcOrd="1" destOrd="0" parTransId="{034AA70D-3038-4273-88DB-EA09A3040C01}" sibTransId="{FAB9221C-470B-4684-AC85-6E03F3BB94D2}"/>
    <dgm:cxn modelId="{028F9147-E9F1-4878-A0FB-DB344C71688C}" type="presOf" srcId="{7C3C545F-FD50-497B-9C2D-2BF5DF1CBB65}" destId="{1A42CE71-5AB6-493A-B5BA-94D8AC9ABCDE}" srcOrd="1" destOrd="0" presId="urn:microsoft.com/office/officeart/2005/8/layout/list1"/>
    <dgm:cxn modelId="{82F4949A-F049-4467-B7D9-8BBDBC5E4D58}" type="presOf" srcId="{825C4677-66BC-4F95-922B-84B9A2072B00}" destId="{0DC50395-9837-4109-99C5-FF9FBA8CACCF}" srcOrd="0" destOrd="0" presId="urn:microsoft.com/office/officeart/2005/8/layout/list1"/>
    <dgm:cxn modelId="{B33334EE-28A6-49E5-9D06-448CC645385C}" type="presOf" srcId="{825C4677-66BC-4F95-922B-84B9A2072B00}" destId="{A73B3699-AEFE-4BF7-861E-FA7DEA03639E}" srcOrd="1" destOrd="0" presId="urn:microsoft.com/office/officeart/2005/8/layout/list1"/>
    <dgm:cxn modelId="{6F7E3EA6-6B52-4148-BF56-0B2FDF138D03}" type="presOf" srcId="{7C2DE2F8-A368-8A47-86EF-CE0A1F41AED2}" destId="{B1682A8C-92FE-4B33-85B5-706F90E92B63}" srcOrd="0" destOrd="0" presId="urn:microsoft.com/office/officeart/2005/8/layout/list1"/>
    <dgm:cxn modelId="{FBA66AFC-9DAC-4D3E-BB4B-905AF2FD42E7}" srcId="{7C2DE2F8-A368-8A47-86EF-CE0A1F41AED2}" destId="{825C4677-66BC-4F95-922B-84B9A2072B00}" srcOrd="2" destOrd="0" parTransId="{CF654BDC-4DEA-4D15-AC9D-B342E652143A}" sibTransId="{BC8E6781-E46A-4B30-AC3B-5BBC58414609}"/>
    <dgm:cxn modelId="{297D5375-4BD6-485F-AB67-A2288DDEDF42}" type="presOf" srcId="{7C3C545F-FD50-497B-9C2D-2BF5DF1CBB65}" destId="{4E24B53E-3D60-4370-A722-5C388EFB9271}" srcOrd="0" destOrd="0" presId="urn:microsoft.com/office/officeart/2005/8/layout/list1"/>
    <dgm:cxn modelId="{128D00AA-B264-4DEE-8C69-FD4B9F9DC1B5}" type="presParOf" srcId="{B1682A8C-92FE-4B33-85B5-706F90E92B63}" destId="{9C435960-9FAF-4D7E-9D40-9042F2DA70A3}" srcOrd="0" destOrd="0" presId="urn:microsoft.com/office/officeart/2005/8/layout/list1"/>
    <dgm:cxn modelId="{37B9951C-95F7-4B29-8A5F-C91331B5C5CB}" type="presParOf" srcId="{9C435960-9FAF-4D7E-9D40-9042F2DA70A3}" destId="{4E24B53E-3D60-4370-A722-5C388EFB9271}" srcOrd="0" destOrd="0" presId="urn:microsoft.com/office/officeart/2005/8/layout/list1"/>
    <dgm:cxn modelId="{8FDF1D55-2E46-44D2-8A5A-E46E6B15390D}" type="presParOf" srcId="{9C435960-9FAF-4D7E-9D40-9042F2DA70A3}" destId="{1A42CE71-5AB6-493A-B5BA-94D8AC9ABCDE}" srcOrd="1" destOrd="0" presId="urn:microsoft.com/office/officeart/2005/8/layout/list1"/>
    <dgm:cxn modelId="{BFBCF9BC-9590-4D8E-9442-596E54CC6BB8}" type="presParOf" srcId="{B1682A8C-92FE-4B33-85B5-706F90E92B63}" destId="{A5135EB7-2126-44E8-B594-BB3F0F41EF02}" srcOrd="1" destOrd="0" presId="urn:microsoft.com/office/officeart/2005/8/layout/list1"/>
    <dgm:cxn modelId="{3648E837-7EF0-4517-9E39-38D585A5A5D6}" type="presParOf" srcId="{B1682A8C-92FE-4B33-85B5-706F90E92B63}" destId="{FE4EC347-C5FA-4423-9DF5-694BFD8A6FB4}" srcOrd="2" destOrd="0" presId="urn:microsoft.com/office/officeart/2005/8/layout/list1"/>
    <dgm:cxn modelId="{05620C0D-225A-4477-9DE7-CEDAB53CD358}" type="presParOf" srcId="{B1682A8C-92FE-4B33-85B5-706F90E92B63}" destId="{C4587BC2-C5A4-4C04-835D-D17B3C8A1E77}" srcOrd="3" destOrd="0" presId="urn:microsoft.com/office/officeart/2005/8/layout/list1"/>
    <dgm:cxn modelId="{F4409F2E-AB1C-47A2-B624-EC528AD8A5ED}" type="presParOf" srcId="{B1682A8C-92FE-4B33-85B5-706F90E92B63}" destId="{93058477-25D1-4E1A-B958-4C1FBDF8D2F8}" srcOrd="4" destOrd="0" presId="urn:microsoft.com/office/officeart/2005/8/layout/list1"/>
    <dgm:cxn modelId="{B1B5C804-E6CC-4BDA-8195-62927BDFE134}" type="presParOf" srcId="{93058477-25D1-4E1A-B958-4C1FBDF8D2F8}" destId="{804C386B-ACBE-44F7-AEDA-E5416416D622}" srcOrd="0" destOrd="0" presId="urn:microsoft.com/office/officeart/2005/8/layout/list1"/>
    <dgm:cxn modelId="{9AB27846-EF6D-47DE-865D-4EF0FD55178F}" type="presParOf" srcId="{93058477-25D1-4E1A-B958-4C1FBDF8D2F8}" destId="{9803EE81-6ED5-410A-B642-592E89989E64}" srcOrd="1" destOrd="0" presId="urn:microsoft.com/office/officeart/2005/8/layout/list1"/>
    <dgm:cxn modelId="{325F447D-5C8D-4605-9777-5E0182D7CED2}" type="presParOf" srcId="{B1682A8C-92FE-4B33-85B5-706F90E92B63}" destId="{A4BCA0CF-26EF-4222-9B6B-1F11A4E4063C}" srcOrd="5" destOrd="0" presId="urn:microsoft.com/office/officeart/2005/8/layout/list1"/>
    <dgm:cxn modelId="{FDB72D25-13BE-4B84-8214-BEE5F5901E0A}" type="presParOf" srcId="{B1682A8C-92FE-4B33-85B5-706F90E92B63}" destId="{1C9A9AA5-451E-406A-88D2-0FA815FCEC39}" srcOrd="6" destOrd="0" presId="urn:microsoft.com/office/officeart/2005/8/layout/list1"/>
    <dgm:cxn modelId="{0537DD8E-F0FE-47FE-AC9A-12E84F58A83A}" type="presParOf" srcId="{B1682A8C-92FE-4B33-85B5-706F90E92B63}" destId="{F8EA2B40-30EA-41D6-BD5B-ACDA17D76A86}" srcOrd="7" destOrd="0" presId="urn:microsoft.com/office/officeart/2005/8/layout/list1"/>
    <dgm:cxn modelId="{3374DE2E-D848-4B24-9A78-2361FC4A5B63}" type="presParOf" srcId="{B1682A8C-92FE-4B33-85B5-706F90E92B63}" destId="{02F156AD-23FA-4E52-A4C6-E171A205B4DD}" srcOrd="8" destOrd="0" presId="urn:microsoft.com/office/officeart/2005/8/layout/list1"/>
    <dgm:cxn modelId="{B900A650-24D9-4278-B245-BF8AC584FDA3}" type="presParOf" srcId="{02F156AD-23FA-4E52-A4C6-E171A205B4DD}" destId="{0DC50395-9837-4109-99C5-FF9FBA8CACCF}" srcOrd="0" destOrd="0" presId="urn:microsoft.com/office/officeart/2005/8/layout/list1"/>
    <dgm:cxn modelId="{4D596F86-DAAA-4578-97CC-6EC244AE57A1}" type="presParOf" srcId="{02F156AD-23FA-4E52-A4C6-E171A205B4DD}" destId="{A73B3699-AEFE-4BF7-861E-FA7DEA03639E}" srcOrd="1" destOrd="0" presId="urn:microsoft.com/office/officeart/2005/8/layout/list1"/>
    <dgm:cxn modelId="{E6E663AC-8A9C-4400-A5C3-EEF484550359}" type="presParOf" srcId="{B1682A8C-92FE-4B33-85B5-706F90E92B63}" destId="{F7B64AA2-21CB-4329-B328-0F256070A026}" srcOrd="9" destOrd="0" presId="urn:microsoft.com/office/officeart/2005/8/layout/list1"/>
    <dgm:cxn modelId="{D8A64D0E-10D0-4894-A4C3-FB92A557879B}" type="presParOf" srcId="{B1682A8C-92FE-4B33-85B5-706F90E92B63}" destId="{B55C8B86-B326-4A9C-A014-42FC8845C064}" srcOrd="10" destOrd="0" presId="urn:microsoft.com/office/officeart/2005/8/layout/lis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C2DE2F8-A368-8A47-86EF-CE0A1F41AED2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F8DEBC-4532-164D-BFC7-B5AF88B1D548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В настоящее время, отношения внутри СНГ переживают важный этап, от исхода которого зависит дальнейшее развитие интеграционного объединения.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AB2F79B-63EB-A944-9820-28BF4F76C2F6}" type="parTrans" cxnId="{7E007540-43C3-7E4A-953D-FBECE3572054}">
      <dgm:prSet/>
      <dgm:spPr/>
      <dgm:t>
        <a:bodyPr/>
        <a:lstStyle/>
        <a:p>
          <a:endParaRPr lang="ru-RU"/>
        </a:p>
      </dgm:t>
    </dgm:pt>
    <dgm:pt modelId="{57187DE0-05C4-324F-878E-D809D06E4D8C}" type="sibTrans" cxnId="{7E007540-43C3-7E4A-953D-FBECE3572054}">
      <dgm:prSet/>
      <dgm:spPr/>
      <dgm:t>
        <a:bodyPr/>
        <a:lstStyle/>
        <a:p>
          <a:endParaRPr lang="ru-RU"/>
        </a:p>
      </dgm:t>
    </dgm:pt>
    <dgm:pt modelId="{C7F93F69-538F-374C-8874-F31AF059ED9C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Итоговые выводы позволят не только оценить текущее состояние СНГ, но и сформулировать предложения по возможным направлениям его дальнейшего развития, что придаст исследованию как научную, так и практическую значимость.</a:t>
          </a:r>
        </a:p>
      </dgm:t>
    </dgm:pt>
    <dgm:pt modelId="{3F74273A-85FD-9D48-A2E3-20FF499AE541}" type="parTrans" cxnId="{02651A56-8692-EC46-98D5-910773FE8108}">
      <dgm:prSet/>
      <dgm:spPr/>
      <dgm:t>
        <a:bodyPr/>
        <a:lstStyle/>
        <a:p>
          <a:endParaRPr lang="ru-RU"/>
        </a:p>
      </dgm:t>
    </dgm:pt>
    <dgm:pt modelId="{9CBB080B-D497-C54C-93C4-51051B3BA0EE}" type="sibTrans" cxnId="{02651A56-8692-EC46-98D5-910773FE8108}">
      <dgm:prSet/>
      <dgm:spPr/>
      <dgm:t>
        <a:bodyPr/>
        <a:lstStyle/>
        <a:p>
          <a:endParaRPr lang="ru-RU"/>
        </a:p>
      </dgm:t>
    </dgm:pt>
    <dgm:pt modelId="{3215CFFA-E1E9-4E8B-8CBE-16B254DA2A57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Научная работа, направленная на изучение темы: «Содружество Независимых Государств: состояние и перспективы» представляет собой всесторонний анализ, опирающийся на теоретические и эмпирические данные</a:t>
          </a:r>
          <a:r>
            <a:rPr lang="ru-RU" sz="2400" dirty="0" smtClean="0"/>
            <a:t>. </a:t>
          </a:r>
          <a:endParaRPr lang="ru-RU" sz="2400" dirty="0"/>
        </a:p>
      </dgm:t>
    </dgm:pt>
    <dgm:pt modelId="{303E2BA5-EA3E-42E2-83F9-92D711E20EC6}" type="parTrans" cxnId="{02E5D93C-5EE9-4A0F-A63F-0BD979867D8F}">
      <dgm:prSet/>
      <dgm:spPr/>
      <dgm:t>
        <a:bodyPr/>
        <a:lstStyle/>
        <a:p>
          <a:endParaRPr lang="ru-RU"/>
        </a:p>
      </dgm:t>
    </dgm:pt>
    <dgm:pt modelId="{66607723-FCE7-4EFF-946E-FB6C34CD82BE}" type="sibTrans" cxnId="{02E5D93C-5EE9-4A0F-A63F-0BD979867D8F}">
      <dgm:prSet/>
      <dgm:spPr/>
      <dgm:t>
        <a:bodyPr/>
        <a:lstStyle/>
        <a:p>
          <a:endParaRPr lang="ru-RU"/>
        </a:p>
      </dgm:t>
    </dgm:pt>
    <dgm:pt modelId="{5FD83D94-2C1E-4B47-BC06-633D0D42B5DF}" type="pres">
      <dgm:prSet presAssocID="{7C2DE2F8-A368-8A47-86EF-CE0A1F41AED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78CC06-9D16-4518-AEFA-68D5548BE6E9}" type="pres">
      <dgm:prSet presAssocID="{5BF8DEBC-4532-164D-BFC7-B5AF88B1D548}" presName="parentText" presStyleLbl="node1" presStyleIdx="0" presStyleCnt="3" custScaleY="1267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DDE5DB-8964-4B71-A8DC-22F3659635F1}" type="pres">
      <dgm:prSet presAssocID="{57187DE0-05C4-324F-878E-D809D06E4D8C}" presName="spacer" presStyleCnt="0"/>
      <dgm:spPr/>
    </dgm:pt>
    <dgm:pt modelId="{1E30B45B-DF4C-4D69-B9C2-2C12180D7013}" type="pres">
      <dgm:prSet presAssocID="{3215CFFA-E1E9-4E8B-8CBE-16B254DA2A57}" presName="parentText" presStyleLbl="node1" presStyleIdx="1" presStyleCnt="3" custScaleY="1286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0383A0-0A49-4BEE-961A-D86DA52170B6}" type="pres">
      <dgm:prSet presAssocID="{66607723-FCE7-4EFF-946E-FB6C34CD82BE}" presName="spacer" presStyleCnt="0"/>
      <dgm:spPr/>
    </dgm:pt>
    <dgm:pt modelId="{622E3964-78B6-407D-8C75-B81547A1EE19}" type="pres">
      <dgm:prSet presAssocID="{C7F93F69-538F-374C-8874-F31AF059ED9C}" presName="parentText" presStyleLbl="node1" presStyleIdx="2" presStyleCnt="3" custScaleY="13563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651A56-8692-EC46-98D5-910773FE8108}" srcId="{7C2DE2F8-A368-8A47-86EF-CE0A1F41AED2}" destId="{C7F93F69-538F-374C-8874-F31AF059ED9C}" srcOrd="2" destOrd="0" parTransId="{3F74273A-85FD-9D48-A2E3-20FF499AE541}" sibTransId="{9CBB080B-D497-C54C-93C4-51051B3BA0EE}"/>
    <dgm:cxn modelId="{BE5B0420-907E-4688-ACDA-4D5D505E1012}" type="presOf" srcId="{7C2DE2F8-A368-8A47-86EF-CE0A1F41AED2}" destId="{5FD83D94-2C1E-4B47-BC06-633D0D42B5DF}" srcOrd="0" destOrd="0" presId="urn:microsoft.com/office/officeart/2005/8/layout/vList2"/>
    <dgm:cxn modelId="{38033C43-F6C6-4945-8C05-6D4213B973B9}" type="presOf" srcId="{3215CFFA-E1E9-4E8B-8CBE-16B254DA2A57}" destId="{1E30B45B-DF4C-4D69-B9C2-2C12180D7013}" srcOrd="0" destOrd="0" presId="urn:microsoft.com/office/officeart/2005/8/layout/vList2"/>
    <dgm:cxn modelId="{EB27F6C3-9E37-49D8-8E19-AF6CDA1AE7E9}" type="presOf" srcId="{C7F93F69-538F-374C-8874-F31AF059ED9C}" destId="{622E3964-78B6-407D-8C75-B81547A1EE19}" srcOrd="0" destOrd="0" presId="urn:microsoft.com/office/officeart/2005/8/layout/vList2"/>
    <dgm:cxn modelId="{E960C612-20F1-43A2-9589-222CAFEC7BC0}" type="presOf" srcId="{5BF8DEBC-4532-164D-BFC7-B5AF88B1D548}" destId="{CC78CC06-9D16-4518-AEFA-68D5548BE6E9}" srcOrd="0" destOrd="0" presId="urn:microsoft.com/office/officeart/2005/8/layout/vList2"/>
    <dgm:cxn modelId="{02E5D93C-5EE9-4A0F-A63F-0BD979867D8F}" srcId="{7C2DE2F8-A368-8A47-86EF-CE0A1F41AED2}" destId="{3215CFFA-E1E9-4E8B-8CBE-16B254DA2A57}" srcOrd="1" destOrd="0" parTransId="{303E2BA5-EA3E-42E2-83F9-92D711E20EC6}" sibTransId="{66607723-FCE7-4EFF-946E-FB6C34CD82BE}"/>
    <dgm:cxn modelId="{7E007540-43C3-7E4A-953D-FBECE3572054}" srcId="{7C2DE2F8-A368-8A47-86EF-CE0A1F41AED2}" destId="{5BF8DEBC-4532-164D-BFC7-B5AF88B1D548}" srcOrd="0" destOrd="0" parTransId="{8AB2F79B-63EB-A944-9820-28BF4F76C2F6}" sibTransId="{57187DE0-05C4-324F-878E-D809D06E4D8C}"/>
    <dgm:cxn modelId="{9B46FE9E-F655-406B-83DC-8B55C117D722}" type="presParOf" srcId="{5FD83D94-2C1E-4B47-BC06-633D0D42B5DF}" destId="{CC78CC06-9D16-4518-AEFA-68D5548BE6E9}" srcOrd="0" destOrd="0" presId="urn:microsoft.com/office/officeart/2005/8/layout/vList2"/>
    <dgm:cxn modelId="{E60BF336-6D18-4F81-ACD6-3D2D8268B780}" type="presParOf" srcId="{5FD83D94-2C1E-4B47-BC06-633D0D42B5DF}" destId="{20DDE5DB-8964-4B71-A8DC-22F3659635F1}" srcOrd="1" destOrd="0" presId="urn:microsoft.com/office/officeart/2005/8/layout/vList2"/>
    <dgm:cxn modelId="{5ABAEDDD-2E36-4BCC-9579-D9E11D5D7EC2}" type="presParOf" srcId="{5FD83D94-2C1E-4B47-BC06-633D0D42B5DF}" destId="{1E30B45B-DF4C-4D69-B9C2-2C12180D7013}" srcOrd="2" destOrd="0" presId="urn:microsoft.com/office/officeart/2005/8/layout/vList2"/>
    <dgm:cxn modelId="{96C07540-B554-42AC-8EAF-69CFAB2D6111}" type="presParOf" srcId="{5FD83D94-2C1E-4B47-BC06-633D0D42B5DF}" destId="{900383A0-0A49-4BEE-961A-D86DA52170B6}" srcOrd="3" destOrd="0" presId="urn:microsoft.com/office/officeart/2005/8/layout/vList2"/>
    <dgm:cxn modelId="{9BC9DE96-3E4A-4A24-8AD6-DD21E2E830ED}" type="presParOf" srcId="{5FD83D94-2C1E-4B47-BC06-633D0D42B5DF}" destId="{622E3964-78B6-407D-8C75-B81547A1EE19}" srcOrd="4" destOrd="0" presId="urn:microsoft.com/office/officeart/2005/8/layout/vList2"/>
  </dgm:cxnLst>
  <dgm:bg/>
  <dgm:whole/>
</dgm:dataModel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B995A0-861A-3D4F-8A5F-15B63B07D548}">
      <dsp:nvSpPr>
        <dsp:cNvPr id="0" name=""/>
        <dsp:cNvSpPr/>
      </dsp:nvSpPr>
      <dsp:spPr>
        <a:xfrm>
          <a:off x="3591723" y="1875"/>
          <a:ext cx="1711171" cy="1711171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Когнитивная</a:t>
          </a:r>
        </a:p>
      </dsp:txBody>
      <dsp:txXfrm>
        <a:off x="3842318" y="252470"/>
        <a:ext cx="1209981" cy="1209981"/>
      </dsp:txXfrm>
    </dsp:sp>
    <dsp:sp modelId="{09CD5799-EFC9-2149-9D64-076264BE7A36}">
      <dsp:nvSpPr>
        <dsp:cNvPr id="0" name=""/>
        <dsp:cNvSpPr/>
      </dsp:nvSpPr>
      <dsp:spPr>
        <a:xfrm rot="2022556">
          <a:off x="5309400" y="1335843"/>
          <a:ext cx="575574" cy="5775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5323916" y="1403432"/>
        <a:ext cx="402902" cy="346512"/>
      </dsp:txXfrm>
    </dsp:sp>
    <dsp:sp modelId="{9D2C1F68-9592-D044-B87A-89FA4E5DBCCA}">
      <dsp:nvSpPr>
        <dsp:cNvPr id="0" name=""/>
        <dsp:cNvSpPr/>
      </dsp:nvSpPr>
      <dsp:spPr>
        <a:xfrm>
          <a:off x="5918582" y="1554241"/>
          <a:ext cx="1711171" cy="1711171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82403"/>
                <a:satOff val="-28651"/>
                <a:lumOff val="212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282403"/>
                <a:satOff val="-28651"/>
                <a:lumOff val="212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282403"/>
                <a:satOff val="-28651"/>
                <a:lumOff val="212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Идеологическая</a:t>
          </a:r>
        </a:p>
      </dsp:txBody>
      <dsp:txXfrm>
        <a:off x="6169177" y="1804836"/>
        <a:ext cx="1209981" cy="1209981"/>
      </dsp:txXfrm>
    </dsp:sp>
    <dsp:sp modelId="{4EB64A72-6EB2-DD43-B887-6788B60787A5}">
      <dsp:nvSpPr>
        <dsp:cNvPr id="0" name=""/>
        <dsp:cNvSpPr/>
      </dsp:nvSpPr>
      <dsp:spPr>
        <a:xfrm rot="6809639">
          <a:off x="6018320" y="3308228"/>
          <a:ext cx="479606" cy="5775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306472"/>
                <a:satOff val="-28628"/>
                <a:lumOff val="192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306472"/>
                <a:satOff val="-28628"/>
                <a:lumOff val="192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306472"/>
                <a:satOff val="-28628"/>
                <a:lumOff val="192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 rot="10800000">
        <a:off x="6118940" y="3357755"/>
        <a:ext cx="335724" cy="346512"/>
      </dsp:txXfrm>
    </dsp:sp>
    <dsp:sp modelId="{CEEAFC75-60EB-8D48-8360-0A0C63DC2199}">
      <dsp:nvSpPr>
        <dsp:cNvPr id="0" name=""/>
        <dsp:cNvSpPr/>
      </dsp:nvSpPr>
      <dsp:spPr>
        <a:xfrm>
          <a:off x="4875671" y="3953461"/>
          <a:ext cx="1711171" cy="1711171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564806"/>
                <a:satOff val="-57302"/>
                <a:lumOff val="424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564806"/>
                <a:satOff val="-57302"/>
                <a:lumOff val="424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564806"/>
                <a:satOff val="-57302"/>
                <a:lumOff val="424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Коммуникативная</a:t>
          </a:r>
        </a:p>
      </dsp:txBody>
      <dsp:txXfrm>
        <a:off x="5126266" y="4204056"/>
        <a:ext cx="1209981" cy="1209981"/>
      </dsp:txXfrm>
    </dsp:sp>
    <dsp:sp modelId="{E4CA8433-0F78-1E4E-9940-FD05F92995A4}">
      <dsp:nvSpPr>
        <dsp:cNvPr id="0" name=""/>
        <dsp:cNvSpPr/>
      </dsp:nvSpPr>
      <dsp:spPr>
        <a:xfrm rot="10800000">
          <a:off x="4233127" y="4520287"/>
          <a:ext cx="454064" cy="5775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612943"/>
                <a:satOff val="-57255"/>
                <a:lumOff val="385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612943"/>
                <a:satOff val="-57255"/>
                <a:lumOff val="385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612943"/>
                <a:satOff val="-57255"/>
                <a:lumOff val="385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 rot="10800000">
        <a:off x="4369346" y="4635791"/>
        <a:ext cx="317845" cy="346512"/>
      </dsp:txXfrm>
    </dsp:sp>
    <dsp:sp modelId="{95437D18-BE25-8847-965C-A404E55FCA3E}">
      <dsp:nvSpPr>
        <dsp:cNvPr id="0" name=""/>
        <dsp:cNvSpPr/>
      </dsp:nvSpPr>
      <dsp:spPr>
        <a:xfrm>
          <a:off x="2307775" y="3953461"/>
          <a:ext cx="1711171" cy="1711171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564806"/>
                <a:satOff val="-57302"/>
                <a:lumOff val="424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564806"/>
                <a:satOff val="-57302"/>
                <a:lumOff val="424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564806"/>
                <a:satOff val="-57302"/>
                <a:lumOff val="424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Прогностическая</a:t>
          </a:r>
        </a:p>
      </dsp:txBody>
      <dsp:txXfrm>
        <a:off x="2558370" y="4204056"/>
        <a:ext cx="1209981" cy="1209981"/>
      </dsp:txXfrm>
    </dsp:sp>
    <dsp:sp modelId="{64A437F7-98D3-2249-80A5-110CABAF8D6F}">
      <dsp:nvSpPr>
        <dsp:cNvPr id="0" name=""/>
        <dsp:cNvSpPr/>
      </dsp:nvSpPr>
      <dsp:spPr>
        <a:xfrm rot="15120000">
          <a:off x="2543538" y="3311401"/>
          <a:ext cx="454064" cy="5775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612943"/>
                <a:satOff val="-57255"/>
                <a:lumOff val="385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612943"/>
                <a:satOff val="-57255"/>
                <a:lumOff val="385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612943"/>
                <a:satOff val="-57255"/>
                <a:lumOff val="385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 rot="10800000">
        <a:off x="2632694" y="3491681"/>
        <a:ext cx="317845" cy="346512"/>
      </dsp:txXfrm>
    </dsp:sp>
    <dsp:sp modelId="{5B6AD2CB-5ABE-4244-B106-26EE92BCF99D}">
      <dsp:nvSpPr>
        <dsp:cNvPr id="0" name=""/>
        <dsp:cNvSpPr/>
      </dsp:nvSpPr>
      <dsp:spPr>
        <a:xfrm>
          <a:off x="1514251" y="1511247"/>
          <a:ext cx="1711171" cy="1711171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82403"/>
                <a:satOff val="-28651"/>
                <a:lumOff val="212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282403"/>
                <a:satOff val="-28651"/>
                <a:lumOff val="212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282403"/>
                <a:satOff val="-28651"/>
                <a:lumOff val="212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Воспитательная</a:t>
          </a:r>
        </a:p>
      </dsp:txBody>
      <dsp:txXfrm>
        <a:off x="1764846" y="1761842"/>
        <a:ext cx="1209981" cy="1209981"/>
      </dsp:txXfrm>
    </dsp:sp>
    <dsp:sp modelId="{A1887D46-EE03-7C48-8912-B1A5DC4B36E7}">
      <dsp:nvSpPr>
        <dsp:cNvPr id="0" name=""/>
        <dsp:cNvSpPr/>
      </dsp:nvSpPr>
      <dsp:spPr>
        <a:xfrm rot="19440000">
          <a:off x="3171144" y="1330940"/>
          <a:ext cx="454064" cy="5775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306472"/>
                <a:satOff val="-28628"/>
                <a:lumOff val="192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306472"/>
                <a:satOff val="-28628"/>
                <a:lumOff val="192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306472"/>
                <a:satOff val="-28628"/>
                <a:lumOff val="192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3184152" y="1486478"/>
        <a:ext cx="317845" cy="3465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5C37DEF0-8396-07F9-1EAB-7A93A9B15B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F9C9FB9-B761-0DF0-F7A5-74F5AE583F1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84DAE80-2FC3-5942-AE3E-B12E30FDFEA3}" type="datetimeFigureOut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="" xmlns:a16="http://schemas.microsoft.com/office/drawing/2014/main" id="{D8163FFE-2496-3D12-9FE7-7D35B3E669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="" xmlns:a16="http://schemas.microsoft.com/office/drawing/2014/main" id="{F2C8BD51-B4A2-95E2-4486-5E9E762B3C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060C388-632D-1C83-B8EF-63D1A64D86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2A8EAD3-8312-5F12-B993-6CE1CBFC48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B5EE781-2778-C34E-B7CB-39B624BB982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>
            <a:extLst>
              <a:ext uri="{FF2B5EF4-FFF2-40B4-BE49-F238E27FC236}">
                <a16:creationId xmlns="" xmlns:a16="http://schemas.microsoft.com/office/drawing/2014/main" id="{1490F1CD-2561-E4A1-27AC-A4071EE52D83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pic>
        <p:nvPicPr>
          <p:cNvPr id="3" name="Рисунок 7">
            <a:extLst>
              <a:ext uri="{FF2B5EF4-FFF2-40B4-BE49-F238E27FC236}">
                <a16:creationId xmlns="" xmlns:a16="http://schemas.microsoft.com/office/drawing/2014/main" id="{E8779082-D558-C998-A19D-E1A97C7AB7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6638" y="0"/>
            <a:ext cx="9953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2737A2CB-0748-E536-1AF5-1A0724635E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-31750" y="266700"/>
            <a:ext cx="881063" cy="365125"/>
          </a:xfrm>
        </p:spPr>
        <p:txBody>
          <a:bodyPr/>
          <a:lstStyle>
            <a:lvl1pPr>
              <a:defRPr/>
            </a:lvl1pPr>
          </a:lstStyle>
          <a:p>
            <a:fld id="{96B80972-FA67-A342-ACF2-14569A3A8B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166676523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3623C0B7-6C5C-CFD0-511A-7B154D59BF5D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902297"/>
            <a:ext cx="9056925" cy="742483"/>
          </a:xfrm>
        </p:spPr>
        <p:txBody>
          <a:bodyPr/>
          <a:lstStyle>
            <a:lvl1pPr>
              <a:defRPr sz="300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3640" y="1679071"/>
            <a:ext cx="2183459" cy="1961673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6751" y="1629148"/>
            <a:ext cx="2743200" cy="4315149"/>
          </a:xfrm>
        </p:spPr>
        <p:txBody>
          <a:bodyPr/>
          <a:lstStyle>
            <a:lvl1pPr marL="0" indent="0">
              <a:buNone/>
              <a:defRPr sz="1501"/>
            </a:lvl1pPr>
            <a:lvl2pPr marL="429013" indent="0">
              <a:buNone/>
              <a:defRPr sz="1314"/>
            </a:lvl2pPr>
            <a:lvl3pPr marL="858026" indent="0">
              <a:buNone/>
              <a:defRPr sz="1126"/>
            </a:lvl3pPr>
            <a:lvl4pPr marL="1287038" indent="0">
              <a:buNone/>
              <a:defRPr sz="939"/>
            </a:lvl4pPr>
            <a:lvl5pPr marL="1716051" indent="0">
              <a:buNone/>
              <a:defRPr sz="939"/>
            </a:lvl5pPr>
            <a:lvl6pPr marL="2145064" indent="0">
              <a:buNone/>
              <a:defRPr sz="939"/>
            </a:lvl6pPr>
            <a:lvl7pPr marL="2574077" indent="0">
              <a:buNone/>
              <a:defRPr sz="939"/>
            </a:lvl7pPr>
            <a:lvl8pPr marL="3003090" indent="0">
              <a:buNone/>
              <a:defRPr sz="939"/>
            </a:lvl8pPr>
            <a:lvl9pPr marL="3432103" indent="0">
              <a:buNone/>
              <a:defRPr sz="939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602983" y="1679071"/>
            <a:ext cx="2183459" cy="1961673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13" name="Picture Placeholder 2"/>
          <p:cNvSpPr>
            <a:spLocks noGrp="1" noChangeAspect="1"/>
          </p:cNvSpPr>
          <p:nvPr>
            <p:ph type="pic" idx="14"/>
          </p:nvPr>
        </p:nvSpPr>
        <p:spPr>
          <a:xfrm>
            <a:off x="9126208" y="1679071"/>
            <a:ext cx="2183459" cy="1961673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083640" y="4141157"/>
            <a:ext cx="2183459" cy="1961673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15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6602983" y="4141157"/>
            <a:ext cx="2183459" cy="1961673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16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9126208" y="4141157"/>
            <a:ext cx="2183459" cy="1961673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78A0D424-6653-16F2-3F7B-8FB6B7DC5449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DC2B3-30D5-BD4A-BA68-1F2667A42D91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CCF48D69-50AE-363E-8417-F93DE7D6829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001CDC8E-145C-7EDB-DA8F-BA9B030C972A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CBCFF9C1-2A01-E64F-8EF9-320CC835C1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75800874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">
            <a:extLst>
              <a:ext uri="{FF2B5EF4-FFF2-40B4-BE49-F238E27FC236}">
                <a16:creationId xmlns="" xmlns:a16="http://schemas.microsoft.com/office/drawing/2014/main" id="{25808E4C-A4D7-DA7B-92E4-95C990506226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563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252">
                <a:solidFill>
                  <a:schemeClr val="tx1">
                    <a:tint val="75000"/>
                  </a:schemeClr>
                </a:solidFill>
              </a:defRPr>
            </a:lvl1pPr>
            <a:lvl2pPr marL="429013" indent="0">
              <a:buNone/>
              <a:defRPr sz="1877">
                <a:solidFill>
                  <a:schemeClr val="tx1">
                    <a:tint val="75000"/>
                  </a:schemeClr>
                </a:solidFill>
              </a:defRPr>
            </a:lvl2pPr>
            <a:lvl3pPr marL="858026" indent="0">
              <a:buNone/>
              <a:defRPr sz="1689">
                <a:solidFill>
                  <a:schemeClr val="tx1">
                    <a:tint val="75000"/>
                  </a:schemeClr>
                </a:solidFill>
              </a:defRPr>
            </a:lvl3pPr>
            <a:lvl4pPr marL="1287038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4pPr>
            <a:lvl5pPr marL="1716051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5pPr>
            <a:lvl6pPr marL="2145064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6pPr>
            <a:lvl7pPr marL="2574077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7pPr>
            <a:lvl8pPr marL="3003090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8pPr>
            <a:lvl9pPr marL="3432103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6BC8F06-0F44-A085-2E5F-F74F9FA5C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DF5C0-F775-E548-AFEB-5123D685C17B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31F89282-3B48-8F6C-5816-B27F41D50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E87AD936-88F2-A9B6-91F4-BCD35C00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83626-F18F-174B-9776-8753225C4A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398615203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="" xmlns:a16="http://schemas.microsoft.com/office/drawing/2014/main" id="{36A4C0E4-E263-EA9A-D924-D420C95B0DEA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="" xmlns:a16="http://schemas.microsoft.com/office/drawing/2014/main" id="{24187331-02AE-34C7-095C-FF45F623A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5E2C-EC52-E84B-8AF7-75E8CB33CD08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6056C5E2-0D9E-CC66-8AB8-204533405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>
            <a:extLst>
              <a:ext uri="{FF2B5EF4-FFF2-40B4-BE49-F238E27FC236}">
                <a16:creationId xmlns="" xmlns:a16="http://schemas.microsoft.com/office/drawing/2014/main" id="{253A1C85-8BB3-2DF1-AF34-19D1CB5B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073AA-F664-624B-9F98-3A69E6BDF1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794308762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>
            <a:extLst>
              <a:ext uri="{FF2B5EF4-FFF2-40B4-BE49-F238E27FC236}">
                <a16:creationId xmlns="" xmlns:a16="http://schemas.microsoft.com/office/drawing/2014/main" id="{D703E9A9-D4DE-AE5C-F074-6187D02E02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38" y="0"/>
            <a:ext cx="39417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13">
            <a:extLst>
              <a:ext uri="{FF2B5EF4-FFF2-40B4-BE49-F238E27FC236}">
                <a16:creationId xmlns="" xmlns:a16="http://schemas.microsoft.com/office/drawing/2014/main" id="{756AC1D4-296B-DCBA-9E7C-34286508BB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" y="330200"/>
            <a:ext cx="175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23DA3FD-BBA4-B465-E9DF-497611AD16CA}"/>
              </a:ext>
            </a:extLst>
          </p:cNvPr>
          <p:cNvSpPr txBox="1"/>
          <p:nvPr userDrawn="1"/>
        </p:nvSpPr>
        <p:spPr>
          <a:xfrm rot="16200000">
            <a:off x="11042651" y="942975"/>
            <a:ext cx="692150" cy="28892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93" dirty="0">
                <a:solidFill>
                  <a:schemeClr val="bg1"/>
                </a:solidFill>
                <a:latin typeface="+mn-lt"/>
                <a:cs typeface="+mn-cs"/>
              </a:rPr>
              <a:t>2023</a:t>
            </a:r>
          </a:p>
        </p:txBody>
      </p:sp>
      <p:cxnSp>
        <p:nvCxnSpPr>
          <p:cNvPr id="7" name="Straight Connector 14">
            <a:extLst>
              <a:ext uri="{FF2B5EF4-FFF2-40B4-BE49-F238E27FC236}">
                <a16:creationId xmlns="" xmlns:a16="http://schemas.microsoft.com/office/drawing/2014/main" id="{C0FF0DF1-2645-D940-9779-693B0A12FA07}"/>
              </a:ext>
            </a:extLst>
          </p:cNvPr>
          <p:cNvCxnSpPr/>
          <p:nvPr userDrawn="1"/>
        </p:nvCxnSpPr>
        <p:spPr>
          <a:xfrm>
            <a:off x="11409363" y="1408113"/>
            <a:ext cx="0" cy="2308225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3A1112E-60ED-B01A-2F23-E7DD498B4CEF}"/>
              </a:ext>
            </a:extLst>
          </p:cNvPr>
          <p:cNvSpPr txBox="1"/>
          <p:nvPr userDrawn="1"/>
        </p:nvSpPr>
        <p:spPr>
          <a:xfrm rot="16200000">
            <a:off x="10854532" y="5614194"/>
            <a:ext cx="1100137" cy="28892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5" spc="94" dirty="0" err="1">
                <a:solidFill>
                  <a:schemeClr val="bg1"/>
                </a:solidFill>
                <a:latin typeface="+mn-lt"/>
                <a:cs typeface="+mn-cs"/>
              </a:rPr>
              <a:t>РАНХиГС</a:t>
            </a:r>
            <a:endParaRPr lang="ru-RU" sz="1505" spc="94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508" y="1620762"/>
            <a:ext cx="9805492" cy="2206561"/>
          </a:xfrm>
        </p:spPr>
        <p:txBody>
          <a:bodyPr anchor="b"/>
          <a:lstStyle>
            <a:lvl1pPr algn="l">
              <a:defRPr sz="301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2508" y="3981286"/>
            <a:ext cx="9805493" cy="821767"/>
          </a:xfrm>
        </p:spPr>
        <p:txBody>
          <a:bodyPr/>
          <a:lstStyle>
            <a:lvl1pPr marL="0" indent="0" algn="l">
              <a:buNone/>
              <a:defRPr sz="2252">
                <a:solidFill>
                  <a:schemeClr val="bg1"/>
                </a:solidFill>
              </a:defRPr>
            </a:lvl1pPr>
            <a:lvl2pPr marL="429013" indent="0" algn="ctr">
              <a:buNone/>
              <a:defRPr sz="1877"/>
            </a:lvl2pPr>
            <a:lvl3pPr marL="858026" indent="0" algn="ctr">
              <a:buNone/>
              <a:defRPr sz="1689"/>
            </a:lvl3pPr>
            <a:lvl4pPr marL="1287038" indent="0" algn="ctr">
              <a:buNone/>
              <a:defRPr sz="1501"/>
            </a:lvl4pPr>
            <a:lvl5pPr marL="1716051" indent="0" algn="ctr">
              <a:buNone/>
              <a:defRPr sz="1501"/>
            </a:lvl5pPr>
            <a:lvl6pPr marL="2145064" indent="0" algn="ctr">
              <a:buNone/>
              <a:defRPr sz="1501"/>
            </a:lvl6pPr>
            <a:lvl7pPr marL="2574077" indent="0" algn="ctr">
              <a:buNone/>
              <a:defRPr sz="1501"/>
            </a:lvl7pPr>
            <a:lvl8pPr marL="3003090" indent="0" algn="ctr">
              <a:buNone/>
              <a:defRPr sz="1501"/>
            </a:lvl8pPr>
            <a:lvl9pPr marL="3432103" indent="0" algn="ctr">
              <a:buNone/>
              <a:defRPr sz="1501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="" xmlns:a16="http://schemas.microsoft.com/office/drawing/2014/main" id="{5F360FBA-BE98-F876-6A21-EF4442136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99A66-E7D2-294C-A8D0-15FBB6E3C27A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10" name="Footer Placeholder 4">
            <a:extLst>
              <a:ext uri="{FF2B5EF4-FFF2-40B4-BE49-F238E27FC236}">
                <a16:creationId xmlns="" xmlns:a16="http://schemas.microsoft.com/office/drawing/2014/main" id="{6102C48E-09D1-9408-4187-0E4C8C9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2527899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Титульный слайд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>
            <a:extLst>
              <a:ext uri="{FF2B5EF4-FFF2-40B4-BE49-F238E27FC236}">
                <a16:creationId xmlns="" xmlns:a16="http://schemas.microsoft.com/office/drawing/2014/main" id="{CE1C6FCA-3C4C-77DD-D0BF-01632C5333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38" y="0"/>
            <a:ext cx="39417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13">
            <a:extLst>
              <a:ext uri="{FF2B5EF4-FFF2-40B4-BE49-F238E27FC236}">
                <a16:creationId xmlns="" xmlns:a16="http://schemas.microsoft.com/office/drawing/2014/main" id="{3A2D55D6-4121-F255-A871-D94AAABD98A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" y="330200"/>
            <a:ext cx="175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D3A19A0-BD71-D932-08B6-6B9DE2CCED0F}"/>
              </a:ext>
            </a:extLst>
          </p:cNvPr>
          <p:cNvSpPr txBox="1"/>
          <p:nvPr userDrawn="1"/>
        </p:nvSpPr>
        <p:spPr>
          <a:xfrm rot="16200000">
            <a:off x="11042651" y="942975"/>
            <a:ext cx="692150" cy="28892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93" dirty="0">
                <a:solidFill>
                  <a:schemeClr val="bg1"/>
                </a:solidFill>
                <a:latin typeface="+mn-lt"/>
                <a:cs typeface="+mn-cs"/>
              </a:rPr>
              <a:t>2023</a:t>
            </a:r>
          </a:p>
        </p:txBody>
      </p:sp>
      <p:cxnSp>
        <p:nvCxnSpPr>
          <p:cNvPr id="7" name="Straight Connector 14">
            <a:extLst>
              <a:ext uri="{FF2B5EF4-FFF2-40B4-BE49-F238E27FC236}">
                <a16:creationId xmlns="" xmlns:a16="http://schemas.microsoft.com/office/drawing/2014/main" id="{B65AE389-3D3C-C332-E434-5F297DF9F666}"/>
              </a:ext>
            </a:extLst>
          </p:cNvPr>
          <p:cNvCxnSpPr/>
          <p:nvPr userDrawn="1"/>
        </p:nvCxnSpPr>
        <p:spPr>
          <a:xfrm>
            <a:off x="11409363" y="1408113"/>
            <a:ext cx="0" cy="2308225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5D87FF9-95C6-4ECE-DC9D-1C9074A436E8}"/>
              </a:ext>
            </a:extLst>
          </p:cNvPr>
          <p:cNvSpPr txBox="1"/>
          <p:nvPr userDrawn="1"/>
        </p:nvSpPr>
        <p:spPr>
          <a:xfrm rot="16200000">
            <a:off x="10854532" y="5614194"/>
            <a:ext cx="1100137" cy="28892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5" spc="94" dirty="0" err="1">
                <a:solidFill>
                  <a:schemeClr val="bg1"/>
                </a:solidFill>
                <a:latin typeface="+mn-lt"/>
                <a:cs typeface="+mn-cs"/>
              </a:rPr>
              <a:t>РАНХиГС</a:t>
            </a:r>
            <a:endParaRPr lang="ru-RU" sz="1505" spc="94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508" y="1620764"/>
            <a:ext cx="9805492" cy="2206561"/>
          </a:xfrm>
        </p:spPr>
        <p:txBody>
          <a:bodyPr anchor="b"/>
          <a:lstStyle>
            <a:lvl1pPr algn="l">
              <a:defRPr sz="301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2508" y="3981288"/>
            <a:ext cx="9805493" cy="821767"/>
          </a:xfrm>
        </p:spPr>
        <p:txBody>
          <a:bodyPr/>
          <a:lstStyle>
            <a:lvl1pPr marL="0" indent="0" algn="l">
              <a:buNone/>
              <a:defRPr sz="2252">
                <a:solidFill>
                  <a:schemeClr val="bg1"/>
                </a:solidFill>
              </a:defRPr>
            </a:lvl1pPr>
            <a:lvl2pPr marL="429013" indent="0" algn="ctr">
              <a:buNone/>
              <a:defRPr sz="1877"/>
            </a:lvl2pPr>
            <a:lvl3pPr marL="858026" indent="0" algn="ctr">
              <a:buNone/>
              <a:defRPr sz="1689"/>
            </a:lvl3pPr>
            <a:lvl4pPr marL="1287038" indent="0" algn="ctr">
              <a:buNone/>
              <a:defRPr sz="1501"/>
            </a:lvl4pPr>
            <a:lvl5pPr marL="1716051" indent="0" algn="ctr">
              <a:buNone/>
              <a:defRPr sz="1501"/>
            </a:lvl5pPr>
            <a:lvl6pPr marL="2145064" indent="0" algn="ctr">
              <a:buNone/>
              <a:defRPr sz="1501"/>
            </a:lvl6pPr>
            <a:lvl7pPr marL="2574077" indent="0" algn="ctr">
              <a:buNone/>
              <a:defRPr sz="1501"/>
            </a:lvl7pPr>
            <a:lvl8pPr marL="3003090" indent="0" algn="ctr">
              <a:buNone/>
              <a:defRPr sz="1501"/>
            </a:lvl8pPr>
            <a:lvl9pPr marL="3432103" indent="0" algn="ctr">
              <a:buNone/>
              <a:defRPr sz="1501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="" xmlns:a16="http://schemas.microsoft.com/office/drawing/2014/main" id="{F33CDF2F-96B1-44DE-FAB2-A5B2D4D71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4AC0-4243-324C-BFD0-C8BD37CD5D9B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10" name="Footer Placeholder 4">
            <a:extLst>
              <a:ext uri="{FF2B5EF4-FFF2-40B4-BE49-F238E27FC236}">
                <a16:creationId xmlns="" xmlns:a16="http://schemas.microsoft.com/office/drawing/2014/main" id="{EA4FA371-4CB3-1CEC-FE37-28A503061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744130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Титульный слайд">
    <p:bg>
      <p:bgPr>
        <a:solidFill>
          <a:srgbClr val="A6A6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>
            <a:extLst>
              <a:ext uri="{FF2B5EF4-FFF2-40B4-BE49-F238E27FC236}">
                <a16:creationId xmlns="" xmlns:a16="http://schemas.microsoft.com/office/drawing/2014/main" id="{B080264B-C5D1-3728-B9C8-7C2D839EB6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38" y="0"/>
            <a:ext cx="39417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13">
            <a:extLst>
              <a:ext uri="{FF2B5EF4-FFF2-40B4-BE49-F238E27FC236}">
                <a16:creationId xmlns="" xmlns:a16="http://schemas.microsoft.com/office/drawing/2014/main" id="{A5A3E8A9-D8AA-63C5-4672-8A6F9A992DD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" y="330200"/>
            <a:ext cx="175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98FB31A-3158-0223-59F8-39A21B0517EC}"/>
              </a:ext>
            </a:extLst>
          </p:cNvPr>
          <p:cNvSpPr txBox="1"/>
          <p:nvPr userDrawn="1"/>
        </p:nvSpPr>
        <p:spPr>
          <a:xfrm rot="16200000">
            <a:off x="11042651" y="942975"/>
            <a:ext cx="692150" cy="28892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93" dirty="0">
                <a:solidFill>
                  <a:schemeClr val="bg1"/>
                </a:solidFill>
                <a:latin typeface="+mn-lt"/>
                <a:cs typeface="+mn-cs"/>
              </a:rPr>
              <a:t>2023</a:t>
            </a:r>
          </a:p>
        </p:txBody>
      </p:sp>
      <p:cxnSp>
        <p:nvCxnSpPr>
          <p:cNvPr id="7" name="Straight Connector 14">
            <a:extLst>
              <a:ext uri="{FF2B5EF4-FFF2-40B4-BE49-F238E27FC236}">
                <a16:creationId xmlns="" xmlns:a16="http://schemas.microsoft.com/office/drawing/2014/main" id="{1717EB0D-E5F6-7033-C060-8C9D9071821B}"/>
              </a:ext>
            </a:extLst>
          </p:cNvPr>
          <p:cNvCxnSpPr/>
          <p:nvPr userDrawn="1"/>
        </p:nvCxnSpPr>
        <p:spPr>
          <a:xfrm>
            <a:off x="11409363" y="1408113"/>
            <a:ext cx="0" cy="2308225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D28AE8F-7587-9D4F-719F-610468D13CFF}"/>
              </a:ext>
            </a:extLst>
          </p:cNvPr>
          <p:cNvSpPr txBox="1"/>
          <p:nvPr userDrawn="1"/>
        </p:nvSpPr>
        <p:spPr>
          <a:xfrm rot="16200000">
            <a:off x="10854532" y="5614194"/>
            <a:ext cx="1100137" cy="28892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5" spc="94" dirty="0" err="1">
                <a:solidFill>
                  <a:schemeClr val="bg1"/>
                </a:solidFill>
                <a:latin typeface="+mn-lt"/>
                <a:cs typeface="+mn-cs"/>
              </a:rPr>
              <a:t>РАНХиГС</a:t>
            </a:r>
            <a:endParaRPr lang="ru-RU" sz="1505" spc="94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508" y="1620764"/>
            <a:ext cx="9805492" cy="2206561"/>
          </a:xfrm>
        </p:spPr>
        <p:txBody>
          <a:bodyPr anchor="b"/>
          <a:lstStyle>
            <a:lvl1pPr algn="l">
              <a:defRPr sz="301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2508" y="3981288"/>
            <a:ext cx="9805493" cy="821767"/>
          </a:xfrm>
        </p:spPr>
        <p:txBody>
          <a:bodyPr/>
          <a:lstStyle>
            <a:lvl1pPr marL="0" indent="0" algn="l">
              <a:buNone/>
              <a:defRPr sz="2252">
                <a:solidFill>
                  <a:schemeClr val="bg1"/>
                </a:solidFill>
              </a:defRPr>
            </a:lvl1pPr>
            <a:lvl2pPr marL="429013" indent="0" algn="ctr">
              <a:buNone/>
              <a:defRPr sz="1877"/>
            </a:lvl2pPr>
            <a:lvl3pPr marL="858026" indent="0" algn="ctr">
              <a:buNone/>
              <a:defRPr sz="1689"/>
            </a:lvl3pPr>
            <a:lvl4pPr marL="1287038" indent="0" algn="ctr">
              <a:buNone/>
              <a:defRPr sz="1501"/>
            </a:lvl4pPr>
            <a:lvl5pPr marL="1716051" indent="0" algn="ctr">
              <a:buNone/>
              <a:defRPr sz="1501"/>
            </a:lvl5pPr>
            <a:lvl6pPr marL="2145064" indent="0" algn="ctr">
              <a:buNone/>
              <a:defRPr sz="1501"/>
            </a:lvl6pPr>
            <a:lvl7pPr marL="2574077" indent="0" algn="ctr">
              <a:buNone/>
              <a:defRPr sz="1501"/>
            </a:lvl7pPr>
            <a:lvl8pPr marL="3003090" indent="0" algn="ctr">
              <a:buNone/>
              <a:defRPr sz="1501"/>
            </a:lvl8pPr>
            <a:lvl9pPr marL="3432103" indent="0" algn="ctr">
              <a:buNone/>
              <a:defRPr sz="1501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="" xmlns:a16="http://schemas.microsoft.com/office/drawing/2014/main" id="{2F0CD91F-8626-31EF-816C-9F84597D3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2AB7D-4D9A-5D4F-9458-2BBFB5644755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10" name="Footer Placeholder 4">
            <a:extLst>
              <a:ext uri="{FF2B5EF4-FFF2-40B4-BE49-F238E27FC236}">
                <a16:creationId xmlns="" xmlns:a16="http://schemas.microsoft.com/office/drawing/2014/main" id="{7F2FC28C-CAEB-6842-8303-DF97F67E8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63282470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>
            <a:extLst>
              <a:ext uri="{FF2B5EF4-FFF2-40B4-BE49-F238E27FC236}">
                <a16:creationId xmlns="" xmlns:a16="http://schemas.microsoft.com/office/drawing/2014/main" id="{A7AFB4C0-4CC0-A2C9-15B8-A66ACE366F6D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3" name="Slide Number Placeholder 5">
            <a:extLst>
              <a:ext uri="{FF2B5EF4-FFF2-40B4-BE49-F238E27FC236}">
                <a16:creationId xmlns="" xmlns:a16="http://schemas.microsoft.com/office/drawing/2014/main" id="{99888B1F-36BC-D2D5-750A-21C07ACF40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-31750" y="266700"/>
            <a:ext cx="881063" cy="365125"/>
          </a:xfrm>
        </p:spPr>
        <p:txBody>
          <a:bodyPr/>
          <a:lstStyle>
            <a:lvl1pPr>
              <a:defRPr/>
            </a:lvl1pPr>
          </a:lstStyle>
          <a:p>
            <a:fld id="{B260A747-8646-7943-A181-FD488CD05C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436429217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">
            <a:extLst>
              <a:ext uri="{FF2B5EF4-FFF2-40B4-BE49-F238E27FC236}">
                <a16:creationId xmlns="" xmlns:a16="http://schemas.microsoft.com/office/drawing/2014/main" id="{DEAE3EB5-C09E-252A-B090-1FBD22ECEB3E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301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2258" b="1"/>
            </a:lvl1pPr>
            <a:lvl2pPr marL="429013" indent="0" algn="ctr">
              <a:buNone/>
              <a:defRPr sz="1877"/>
            </a:lvl2pPr>
            <a:lvl3pPr marL="858026" indent="0" algn="ctr">
              <a:buNone/>
              <a:defRPr sz="1689"/>
            </a:lvl3pPr>
            <a:lvl4pPr marL="1287038" indent="0" algn="ctr">
              <a:buNone/>
              <a:defRPr sz="1501"/>
            </a:lvl4pPr>
            <a:lvl5pPr marL="1716051" indent="0" algn="ctr">
              <a:buNone/>
              <a:defRPr sz="1501"/>
            </a:lvl5pPr>
            <a:lvl6pPr marL="2145064" indent="0" algn="ctr">
              <a:buNone/>
              <a:defRPr sz="1501"/>
            </a:lvl6pPr>
            <a:lvl7pPr marL="2574077" indent="0" algn="ctr">
              <a:buNone/>
              <a:defRPr sz="1501"/>
            </a:lvl7pPr>
            <a:lvl8pPr marL="3003090" indent="0" algn="ctr">
              <a:buNone/>
              <a:defRPr sz="1501"/>
            </a:lvl8pPr>
            <a:lvl9pPr marL="3432103" indent="0" algn="ctr">
              <a:buNone/>
              <a:defRPr sz="1501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955E3A3D-C497-8AD8-BBDA-7E4EC49F2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F1842-FDF6-3944-907D-318A5BFA182F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4518C916-3397-A329-2580-3EB3F2E4D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E2CC749D-2F27-CC4C-CB10-AF55E4F79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1750" y="266700"/>
            <a:ext cx="881063" cy="365125"/>
          </a:xfrm>
        </p:spPr>
        <p:txBody>
          <a:bodyPr/>
          <a:lstStyle>
            <a:lvl1pPr>
              <a:defRPr/>
            </a:lvl1pPr>
          </a:lstStyle>
          <a:p>
            <a:fld id="{F57DA7F8-BAA2-2848-9679-8B40698931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919364023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D7EB0E3-2C13-2C70-FE48-F70DFC6E1468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644" y="921543"/>
            <a:ext cx="8136913" cy="536504"/>
          </a:xfrm>
        </p:spPr>
        <p:txBody>
          <a:bodyPr/>
          <a:lstStyle>
            <a:lvl1pPr algn="l">
              <a:defRPr sz="301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5988" y="2758934"/>
            <a:ext cx="6299869" cy="2498866"/>
          </a:xfrm>
        </p:spPr>
        <p:txBody>
          <a:bodyPr>
            <a:normAutofit/>
          </a:bodyPr>
          <a:lstStyle>
            <a:lvl1pPr marL="0" indent="0" algn="l">
              <a:buNone/>
              <a:defRPr sz="3387" b="1">
                <a:solidFill>
                  <a:schemeClr val="accent1"/>
                </a:solidFill>
              </a:defRPr>
            </a:lvl1pPr>
            <a:lvl2pPr marL="429013" indent="0" algn="ctr">
              <a:buNone/>
              <a:defRPr sz="1877"/>
            </a:lvl2pPr>
            <a:lvl3pPr marL="858026" indent="0" algn="ctr">
              <a:buNone/>
              <a:defRPr sz="1689"/>
            </a:lvl3pPr>
            <a:lvl4pPr marL="1287038" indent="0" algn="ctr">
              <a:buNone/>
              <a:defRPr sz="1501"/>
            </a:lvl4pPr>
            <a:lvl5pPr marL="1716051" indent="0" algn="ctr">
              <a:buNone/>
              <a:defRPr sz="1501"/>
            </a:lvl5pPr>
            <a:lvl6pPr marL="2145064" indent="0" algn="ctr">
              <a:buNone/>
              <a:defRPr sz="1501"/>
            </a:lvl6pPr>
            <a:lvl7pPr marL="2574077" indent="0" algn="ctr">
              <a:buNone/>
              <a:defRPr sz="1501"/>
            </a:lvl7pPr>
            <a:lvl8pPr marL="3003090" indent="0" algn="ctr">
              <a:buNone/>
              <a:defRPr sz="1501"/>
            </a:lvl8pPr>
            <a:lvl9pPr marL="3432103" indent="0" algn="ctr">
              <a:buNone/>
              <a:defRPr sz="1501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46751" y="1629148"/>
            <a:ext cx="2743200" cy="4315149"/>
          </a:xfrm>
        </p:spPr>
        <p:txBody>
          <a:bodyPr/>
          <a:lstStyle>
            <a:lvl1pPr marL="0" indent="0">
              <a:buNone/>
              <a:defRPr sz="1501"/>
            </a:lvl1pPr>
            <a:lvl2pPr marL="429013" indent="0">
              <a:buNone/>
              <a:defRPr sz="1314"/>
            </a:lvl2pPr>
            <a:lvl3pPr marL="858026" indent="0">
              <a:buNone/>
              <a:defRPr sz="1126"/>
            </a:lvl3pPr>
            <a:lvl4pPr marL="1287038" indent="0">
              <a:buNone/>
              <a:defRPr sz="939"/>
            </a:lvl4pPr>
            <a:lvl5pPr marL="1716051" indent="0">
              <a:buNone/>
              <a:defRPr sz="939"/>
            </a:lvl5pPr>
            <a:lvl6pPr marL="2145064" indent="0">
              <a:buNone/>
              <a:defRPr sz="939"/>
            </a:lvl6pPr>
            <a:lvl7pPr marL="2574077" indent="0">
              <a:buNone/>
              <a:defRPr sz="939"/>
            </a:lvl7pPr>
            <a:lvl8pPr marL="3003090" indent="0">
              <a:buNone/>
              <a:defRPr sz="939"/>
            </a:lvl8pPr>
            <a:lvl9pPr marL="3432103" indent="0">
              <a:buNone/>
              <a:defRPr sz="939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41C8AF87-92A9-DC3D-69A0-F9C759577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FD7A8-B8EB-944D-AAF8-A61F99740A92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E17ED36C-B042-D564-3601-2A6D328F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26F75C7B-E709-1788-9F00-BC2752AC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1750" y="266700"/>
            <a:ext cx="881063" cy="365125"/>
          </a:xfrm>
        </p:spPr>
        <p:txBody>
          <a:bodyPr/>
          <a:lstStyle>
            <a:lvl1pPr>
              <a:defRPr/>
            </a:lvl1pPr>
          </a:lstStyle>
          <a:p>
            <a:fld id="{8C08390A-5608-F94F-8A34-97A9367D2D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205037317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="" xmlns:a16="http://schemas.microsoft.com/office/drawing/2014/main" id="{1286A2DE-E593-75E2-282C-5CDBC8E6FC6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B7A2FC5F-CFFC-61F4-7632-4B9F4F047740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04876" y="2274817"/>
            <a:ext cx="6463714" cy="2498866"/>
          </a:xfrm>
        </p:spPr>
        <p:txBody>
          <a:bodyPr>
            <a:normAutofit/>
          </a:bodyPr>
          <a:lstStyle>
            <a:lvl1pPr marL="0" indent="0" algn="l">
              <a:buNone/>
              <a:defRPr sz="3387" b="1">
                <a:solidFill>
                  <a:schemeClr val="bg1"/>
                </a:solidFill>
              </a:defRPr>
            </a:lvl1pPr>
            <a:lvl2pPr marL="429013" indent="0" algn="ctr">
              <a:buNone/>
              <a:defRPr sz="1877"/>
            </a:lvl2pPr>
            <a:lvl3pPr marL="858026" indent="0" algn="ctr">
              <a:buNone/>
              <a:defRPr sz="1689"/>
            </a:lvl3pPr>
            <a:lvl4pPr marL="1287038" indent="0" algn="ctr">
              <a:buNone/>
              <a:defRPr sz="1501"/>
            </a:lvl4pPr>
            <a:lvl5pPr marL="1716051" indent="0" algn="ctr">
              <a:buNone/>
              <a:defRPr sz="1501"/>
            </a:lvl5pPr>
            <a:lvl6pPr marL="2145064" indent="0" algn="ctr">
              <a:buNone/>
              <a:defRPr sz="1501"/>
            </a:lvl6pPr>
            <a:lvl7pPr marL="2574077" indent="0" algn="ctr">
              <a:buNone/>
              <a:defRPr sz="1501"/>
            </a:lvl7pPr>
            <a:lvl8pPr marL="3003090" indent="0" algn="ctr">
              <a:buNone/>
              <a:defRPr sz="1501"/>
            </a:lvl8pPr>
            <a:lvl9pPr marL="3432103" indent="0" algn="ctr">
              <a:buNone/>
              <a:defRPr sz="1501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BC3CC6E0-6F47-7618-35EA-00BC722CE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848C1-079D-FF49-A871-DF0747A0B1DC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66E9ACD1-B7CC-B165-3493-D0FA6B13D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29286849-ECA7-C7CF-FE9E-D0D50DB3D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1750" y="266700"/>
            <a:ext cx="881063" cy="365125"/>
          </a:xfrm>
        </p:spPr>
        <p:txBody>
          <a:bodyPr/>
          <a:lstStyle>
            <a:lvl1pPr>
              <a:defRPr>
                <a:solidFill>
                  <a:srgbClr val="BE003E"/>
                </a:solidFill>
              </a:defRPr>
            </a:lvl1pPr>
          </a:lstStyle>
          <a:p>
            <a:fld id="{15C4BFC8-6695-8F45-94A5-620913957BF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302131476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">
            <a:extLst>
              <a:ext uri="{FF2B5EF4-FFF2-40B4-BE49-F238E27FC236}">
                <a16:creationId xmlns="" xmlns:a16="http://schemas.microsoft.com/office/drawing/2014/main" id="{B75BD868-BB53-EF72-7731-84B3A05380A2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8A8C4C1E-F802-F306-5E3A-BB114B6BC20C}"/>
              </a:ext>
            </a:extLst>
          </p:cNvPr>
          <p:cNvSpPr txBox="1">
            <a:spLocks/>
          </p:cNvSpPr>
          <p:nvPr userDrawn="1"/>
        </p:nvSpPr>
        <p:spPr>
          <a:xfrm>
            <a:off x="-31750" y="266700"/>
            <a:ext cx="881063" cy="365125"/>
          </a:xfrm>
          <a:prstGeom prst="rect">
            <a:avLst/>
          </a:prstGeom>
        </p:spPr>
        <p:txBody>
          <a:bodyPr lIns="86019" tIns="43010" rIns="86019" bIns="43010" anchor="ctr"/>
          <a:lstStyle>
            <a:lvl1pPr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DBF0093F-B172-934E-A502-3DD9F66CFBB4}" type="slidenum">
              <a:rPr lang="ru-RU" altLang="ru-RU" sz="1300">
                <a:solidFill>
                  <a:schemeClr val="bg1"/>
                </a:solidFill>
              </a:rPr>
              <a:pPr algn="r" eaLnBrk="1" hangingPunct="1"/>
              <a:t>‹#›</a:t>
            </a:fld>
            <a:endParaRPr lang="ru-RU" altLang="ru-RU" sz="13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644" y="902297"/>
            <a:ext cx="9008929" cy="71618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="" xmlns:a16="http://schemas.microsoft.com/office/drawing/2014/main" id="{466B7B34-C820-FC59-A1B9-97809038D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334EE-8A1A-A541-8868-1B81A7A256CD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6FCC25D2-9FD7-CEC4-842C-2E73592D7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>
            <a:extLst>
              <a:ext uri="{FF2B5EF4-FFF2-40B4-BE49-F238E27FC236}">
                <a16:creationId xmlns="" xmlns:a16="http://schemas.microsoft.com/office/drawing/2014/main" id="{C7472E98-E5F9-B8D2-09D2-32A51DA6C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8E610-5FA8-9F42-B5FF-8733C4E96B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742330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211F4921-4058-072D-8BF3-EE983EFF352A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644" y="902297"/>
            <a:ext cx="9056925" cy="742483"/>
          </a:xfrm>
        </p:spPr>
        <p:txBody>
          <a:bodyPr/>
          <a:lstStyle>
            <a:lvl1pPr>
              <a:defRPr sz="300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3640" y="1679071"/>
            <a:ext cx="7268571" cy="4265226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6751" y="1629148"/>
            <a:ext cx="2743200" cy="4315149"/>
          </a:xfrm>
        </p:spPr>
        <p:txBody>
          <a:bodyPr/>
          <a:lstStyle>
            <a:lvl1pPr marL="0" indent="0">
              <a:buNone/>
              <a:defRPr sz="1501"/>
            </a:lvl1pPr>
            <a:lvl2pPr marL="429013" indent="0">
              <a:buNone/>
              <a:defRPr sz="1314"/>
            </a:lvl2pPr>
            <a:lvl3pPr marL="858026" indent="0">
              <a:buNone/>
              <a:defRPr sz="1126"/>
            </a:lvl3pPr>
            <a:lvl4pPr marL="1287038" indent="0">
              <a:buNone/>
              <a:defRPr sz="939"/>
            </a:lvl4pPr>
            <a:lvl5pPr marL="1716051" indent="0">
              <a:buNone/>
              <a:defRPr sz="939"/>
            </a:lvl5pPr>
            <a:lvl6pPr marL="2145064" indent="0">
              <a:buNone/>
              <a:defRPr sz="939"/>
            </a:lvl6pPr>
            <a:lvl7pPr marL="2574077" indent="0">
              <a:buNone/>
              <a:defRPr sz="939"/>
            </a:lvl7pPr>
            <a:lvl8pPr marL="3003090" indent="0">
              <a:buNone/>
              <a:defRPr sz="939"/>
            </a:lvl8pPr>
            <a:lvl9pPr marL="3432103" indent="0">
              <a:buNone/>
              <a:defRPr sz="939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EF43FB1E-EA45-CF21-5BE8-D1E85771D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8BC4C-FEBB-FD40-9029-DD8795998C3A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021A97F2-5BD9-5D40-9EF3-BE7535DCA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0C1F45AF-731A-F73D-2204-A78E957BE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2251F-C1D6-8348-974F-2DBA59E901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02867538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06643A7B-220B-5974-7A71-A74E7452252B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644" y="866205"/>
            <a:ext cx="9056925" cy="742483"/>
          </a:xfrm>
        </p:spPr>
        <p:txBody>
          <a:bodyPr/>
          <a:lstStyle>
            <a:lvl1pPr>
              <a:defRPr sz="300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3640" y="1679071"/>
            <a:ext cx="3422650" cy="4265226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6751" y="1629148"/>
            <a:ext cx="2743200" cy="4315149"/>
          </a:xfrm>
        </p:spPr>
        <p:txBody>
          <a:bodyPr/>
          <a:lstStyle>
            <a:lvl1pPr marL="0" indent="0">
              <a:buNone/>
              <a:defRPr sz="1501"/>
            </a:lvl1pPr>
            <a:lvl2pPr marL="429013" indent="0">
              <a:buNone/>
              <a:defRPr sz="1314"/>
            </a:lvl2pPr>
            <a:lvl3pPr marL="858026" indent="0">
              <a:buNone/>
              <a:defRPr sz="1126"/>
            </a:lvl3pPr>
            <a:lvl4pPr marL="1287038" indent="0">
              <a:buNone/>
              <a:defRPr sz="939"/>
            </a:lvl4pPr>
            <a:lvl5pPr marL="1716051" indent="0">
              <a:buNone/>
              <a:defRPr sz="939"/>
            </a:lvl5pPr>
            <a:lvl6pPr marL="2145064" indent="0">
              <a:buNone/>
              <a:defRPr sz="939"/>
            </a:lvl6pPr>
            <a:lvl7pPr marL="2574077" indent="0">
              <a:buNone/>
              <a:defRPr sz="939"/>
            </a:lvl7pPr>
            <a:lvl8pPr marL="3003090" indent="0">
              <a:buNone/>
              <a:defRPr sz="939"/>
            </a:lvl8pPr>
            <a:lvl9pPr marL="3432103" indent="0">
              <a:buNone/>
              <a:defRPr sz="939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886586" y="1679071"/>
            <a:ext cx="3422650" cy="4265226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E5059537-27E0-C909-B6FB-D72AFE84FB4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EA6CE-56BE-3E4C-BFAB-94C1F76A3E49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ECC23F57-A903-316B-85E7-1946C19E408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3C346B96-F594-ED60-AF65-9A37725B751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5B7B46A3-AB24-3D47-8EB1-4FE3902234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208751527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BD8A8B7D-633C-C23C-5071-1ED8949CF032}"/>
              </a:ext>
            </a:extLst>
          </p:cNvPr>
          <p:cNvSpPr/>
          <p:nvPr userDrawn="1"/>
        </p:nvSpPr>
        <p:spPr>
          <a:xfrm>
            <a:off x="-3175" y="288925"/>
            <a:ext cx="841375" cy="32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9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902297"/>
            <a:ext cx="9056925" cy="742483"/>
          </a:xfrm>
        </p:spPr>
        <p:txBody>
          <a:bodyPr/>
          <a:lstStyle>
            <a:lvl1pPr>
              <a:defRPr sz="300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3640" y="1679071"/>
            <a:ext cx="2183459" cy="4265226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6751" y="1629148"/>
            <a:ext cx="2743200" cy="4315149"/>
          </a:xfrm>
        </p:spPr>
        <p:txBody>
          <a:bodyPr/>
          <a:lstStyle>
            <a:lvl1pPr marL="0" indent="0">
              <a:buNone/>
              <a:defRPr sz="1501"/>
            </a:lvl1pPr>
            <a:lvl2pPr marL="429013" indent="0">
              <a:buNone/>
              <a:defRPr sz="1314"/>
            </a:lvl2pPr>
            <a:lvl3pPr marL="858026" indent="0">
              <a:buNone/>
              <a:defRPr sz="1126"/>
            </a:lvl3pPr>
            <a:lvl4pPr marL="1287038" indent="0">
              <a:buNone/>
              <a:defRPr sz="939"/>
            </a:lvl4pPr>
            <a:lvl5pPr marL="1716051" indent="0">
              <a:buNone/>
              <a:defRPr sz="939"/>
            </a:lvl5pPr>
            <a:lvl6pPr marL="2145064" indent="0">
              <a:buNone/>
              <a:defRPr sz="939"/>
            </a:lvl6pPr>
            <a:lvl7pPr marL="2574077" indent="0">
              <a:buNone/>
              <a:defRPr sz="939"/>
            </a:lvl7pPr>
            <a:lvl8pPr marL="3003090" indent="0">
              <a:buNone/>
              <a:defRPr sz="939"/>
            </a:lvl8pPr>
            <a:lvl9pPr marL="3432103" indent="0">
              <a:buNone/>
              <a:defRPr sz="939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602983" y="1679071"/>
            <a:ext cx="2183459" cy="4265226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13" name="Picture Placeholder 2"/>
          <p:cNvSpPr>
            <a:spLocks noGrp="1" noChangeAspect="1"/>
          </p:cNvSpPr>
          <p:nvPr>
            <p:ph type="pic" idx="14"/>
          </p:nvPr>
        </p:nvSpPr>
        <p:spPr>
          <a:xfrm>
            <a:off x="9126208" y="1679071"/>
            <a:ext cx="2183459" cy="4265226"/>
          </a:xfrm>
        </p:spPr>
        <p:txBody>
          <a:bodyPr rtlCol="0">
            <a:noAutofit/>
          </a:bodyPr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05E5543F-E450-C586-5B45-B5323BE998F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FA7B2-7079-5F4B-AB58-91C3A5896772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894AD821-A466-0DC3-00F0-E8AB8A767D0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2D99E5DE-DC46-736F-FAB1-95EB0BFE856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5B57577-D6D3-6842-81D8-AA658115EE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95230570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78AC701A-DEDD-F3DA-FF29-E1E66CF1C0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01700"/>
            <a:ext cx="9009063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A509BBB7-30ED-AC7C-F71E-F423DA0944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410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B4F176F-6849-3075-7CFE-331AD0487C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71024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2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E8A38DC-5085-5A4C-9305-44CEF0F2F8E7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FC5591-1BD2-6B8C-1B36-C277673407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22713" y="71024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2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CD4B71-FFEA-4776-F152-01DE07CB7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575" y="266700"/>
            <a:ext cx="6937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bg1"/>
                </a:solidFill>
              </a:defRPr>
            </a:lvl1pPr>
          </a:lstStyle>
          <a:p>
            <a:fld id="{AE9F3757-6EB8-844D-92D7-A257571AB81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</p:sldLayoutIdLst>
  <p:transition spd="slow">
    <p:wipe/>
  </p:transition>
  <p:hf hdr="0" ftr="0" dt="0"/>
  <p:txStyles>
    <p:titleStyle>
      <a:lvl1pPr algn="l" defTabSz="8572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8572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2pPr>
      <a:lvl3pPr algn="l" defTabSz="8572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3pPr>
      <a:lvl4pPr algn="l" defTabSz="8572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4pPr>
      <a:lvl5pPr algn="l" defTabSz="8572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5pPr>
      <a:lvl6pPr marL="457200" algn="l" defTabSz="857250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6pPr>
      <a:lvl7pPr marL="914400" algn="l" defTabSz="857250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7pPr>
      <a:lvl8pPr marL="1371600" algn="l" defTabSz="857250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8pPr>
      <a:lvl9pPr marL="1828800" algn="l" defTabSz="857250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algn="l" defTabSz="857250" rtl="0" eaLnBrk="0" fontAlgn="base" hangingPunct="0">
        <a:spcBef>
          <a:spcPts val="938"/>
        </a:spcBef>
        <a:spcAft>
          <a:spcPct val="0"/>
        </a:spcAft>
        <a:buFont typeface="Arial" panose="020B0604020202020204" pitchFamily="34" charset="0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algn="l" defTabSz="857250" rtl="0" eaLnBrk="0" fontAlgn="base" hangingPunct="0">
        <a:spcBef>
          <a:spcPts val="475"/>
        </a:spcBef>
        <a:spcAft>
          <a:spcPct val="0"/>
        </a:spcAft>
        <a:buFont typeface="Arial" panose="020B0604020202020204" pitchFamily="34" charset="0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algn="l" defTabSz="857250" rtl="0" eaLnBrk="0" fontAlgn="base" hangingPunct="0">
        <a:spcBef>
          <a:spcPts val="475"/>
        </a:spcBef>
        <a:spcAft>
          <a:spcPct val="0"/>
        </a:spcAft>
        <a:buFont typeface="Arial" panose="020B0604020202020204" pitchFamily="34" charset="0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algn="l" defTabSz="857250" rtl="0" eaLnBrk="0" fontAlgn="base" hangingPunct="0">
        <a:spcBef>
          <a:spcPts val="475"/>
        </a:spcBef>
        <a:spcAft>
          <a:spcPct val="0"/>
        </a:spcAft>
        <a:buFont typeface="Arial" panose="020B0604020202020204" pitchFamily="34" charset="0"/>
        <a:defRPr sz="1100" kern="1200">
          <a:solidFill>
            <a:srgbClr val="6D6D6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algn="l" defTabSz="857250" rtl="0" eaLnBrk="0" fontAlgn="base" hangingPunct="0">
        <a:spcBef>
          <a:spcPts val="475"/>
        </a:spcBef>
        <a:spcAft>
          <a:spcPct val="0"/>
        </a:spcAft>
        <a:buFont typeface="Arial" panose="020B0604020202020204" pitchFamily="34" charset="0"/>
        <a:defRPr sz="900" kern="1200">
          <a:solidFill>
            <a:srgbClr val="6D6D6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359571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6pPr>
      <a:lvl7pPr marL="2788584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7pPr>
      <a:lvl8pPr marL="3217597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8pPr>
      <a:lvl9pPr marL="3646609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1pPr>
      <a:lvl2pPr marL="429013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2pPr>
      <a:lvl3pPr marL="858026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3pPr>
      <a:lvl4pPr marL="1287038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4pPr>
      <a:lvl5pPr marL="1716051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5pPr>
      <a:lvl6pPr marL="2145064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6pPr>
      <a:lvl7pPr marL="2574077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7pPr>
      <a:lvl8pPr marL="3003090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8pPr>
      <a:lvl9pPr marL="3432103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diagramColors" Target="../diagrams/colors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diagramData" Target="../diagrams/data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BCFA3FB0-917E-2998-E6E1-1AB2E0B559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-31750" y="266700"/>
            <a:ext cx="8810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="" xmlns:a16="http://schemas.microsoft.com/office/drawing/2014/main" id="{44E16992-6814-E1C4-29ED-9F275A13A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228600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5">
            <a:extLst>
              <a:ext uri="{FF2B5EF4-FFF2-40B4-BE49-F238E27FC236}">
                <a16:creationId xmlns="" xmlns:a16="http://schemas.microsoft.com/office/drawing/2014/main" id="{162FDD63-D541-4254-007D-66B5A0FB6F73}"/>
              </a:ext>
            </a:extLst>
          </p:cNvPr>
          <p:cNvSpPr txBox="1">
            <a:spLocks/>
          </p:cNvSpPr>
          <p:nvPr/>
        </p:nvSpPr>
        <p:spPr>
          <a:xfrm>
            <a:off x="0" y="2123440"/>
            <a:ext cx="12192000" cy="3009277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 defTabSz="8580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1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3200" kern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Научно-исследовательская работа по теме выпускной квалификационной работы: «Содружество Независимых Государств: состояние и перспективы»</a:t>
            </a:r>
            <a:endParaRPr lang="ru-RU" sz="3600" kern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11F846D-65C9-FD69-8525-D1FB2B1BA1B7}"/>
              </a:ext>
            </a:extLst>
          </p:cNvPr>
          <p:cNvSpPr txBox="1"/>
          <p:nvPr/>
        </p:nvSpPr>
        <p:spPr>
          <a:xfrm>
            <a:off x="5669280" y="5086805"/>
            <a:ext cx="6136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</a:t>
            </a:r>
            <a:r>
              <a:rPr 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49515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A747-8646-7943-A181-FD488CD05C71}" type="slidenum">
              <a:rPr lang="ru-RU" altLang="ru-RU" smtClean="0"/>
              <a:pPr/>
              <a:t>10</a:t>
            </a:fld>
            <a:endParaRPr lang="ru-RU" altLang="ru-RU"/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 txBox="1">
            <a:spLocks/>
          </p:cNvSpPr>
          <p:nvPr/>
        </p:nvSpPr>
        <p:spPr>
          <a:xfrm>
            <a:off x="3961883" y="0"/>
            <a:ext cx="7989887" cy="488650"/>
          </a:xfrm>
          <a:prstGeom prst="rect">
            <a:avLst/>
          </a:prstGeom>
        </p:spPr>
        <p:txBody>
          <a:bodyPr/>
          <a:lstStyle/>
          <a:p>
            <a:pPr algn="ctr" defTabSz="857250" eaLnBrk="0" hangingPunct="0">
              <a:lnSpc>
                <a:spcPct val="90000"/>
              </a:lnSpc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Перспективные и приоритетные  направления стран СНГ</a:t>
            </a:r>
          </a:p>
          <a:p>
            <a:pPr marL="0" marR="0" lvl="0" indent="0" algn="ctr" defTabSz="8572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4672" y="1358020"/>
          <a:ext cx="11602530" cy="4957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917"/>
                <a:gridCol w="2290619"/>
                <a:gridCol w="863299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№ п/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Перспективные направления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Описание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Экономические перспективы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Углубление промышленной кооперации и создание совместных производств, в том числе наукоёмких и технологичных;  развитие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транспортно-логистической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инфраструктуры и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цифровизация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транспортных комплексов для расширения экспортных и транзитных возможностей; улучшение инвестиционного климата для привлечения внешних финансовых ресурсов и технологий.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Социальные перспективы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Снижение рисков нехватки продовольствия для населения за счёт формирования общего аграрного рынка, расширения взаимной торговли продукцией сельского хозяйства и роста её производства; создание правовых и институциональных условий для воспроизводства, регулирования и рационального использования рабочей силы; сотрудничество в области здравоохранения и образования, например, внедрение новых технологий и подготовка квалифицированных кадров.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Экологические перспективы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Решение экологических проблем через внедрение экологически чистых технологий, развитие общественного транспорта, внедрение систем очистки сточных вод; сохранение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биоразнообразия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путём создания и расширения заповедников и национальных парков, ужесточения контроля за браконьерством и незаконной вырубкой лесов; адаптация к изменению климата за счёт разработки и внедрения климатических стратегий на национальном уровне, инвестиций в устойчивое сельское хозяйство и возобновляемые источники энергии.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3">
            <a:extLst>
              <a:ext uri="{FF2B5EF4-FFF2-40B4-BE49-F238E27FC236}">
                <a16:creationId xmlns="" xmlns:a16="http://schemas.microsoft.com/office/drawing/2014/main" id="{4AC988DC-01EB-CFCF-BEA2-80A28846B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228600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1883" y="0"/>
            <a:ext cx="7989887" cy="790575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Сценарии развития сотрудничества в рамках СНГ</a:t>
            </a:r>
            <a:endParaRPr lang="ru-RU" sz="3600" dirty="0">
              <a:solidFill>
                <a:srgbClr val="0070C0"/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19459" name="Picture 3">
            <a:extLst>
              <a:ext uri="{FF2B5EF4-FFF2-40B4-BE49-F238E27FC236}">
                <a16:creationId xmlns="" xmlns:a16="http://schemas.microsoft.com/office/drawing/2014/main" id="{4AC988DC-01EB-CFCF-BEA2-80A28846B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549" y="112143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4">
            <a:extLst>
              <a:ext uri="{FF2B5EF4-FFF2-40B4-BE49-F238E27FC236}">
                <a16:creationId xmlns="" xmlns:a16="http://schemas.microsoft.com/office/drawing/2014/main" id="{EA68E166-D6EC-F285-E859-1E47994FFE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7" name="Объект 2">
            <a:extLst>
              <a:ext uri="{FF2B5EF4-FFF2-40B4-BE49-F238E27FC236}">
                <a16:creationId xmlns="" xmlns:a16="http://schemas.microsoft.com/office/drawing/2014/main" id="{EA12268F-32D7-B6E5-EF4B-2F2A90B1E5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3095070"/>
              </p:ext>
            </p:extLst>
          </p:nvPr>
        </p:nvGraphicFramePr>
        <p:xfrm>
          <a:off x="270781" y="1000664"/>
          <a:ext cx="11573287" cy="5857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4030138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8315" y="163902"/>
            <a:ext cx="6458826" cy="790575"/>
          </a:xfrm>
        </p:spPr>
        <p:txBody>
          <a:bodyPr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 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7200" dirty="0" smtClean="0"/>
              <a:t> </a:t>
            </a:r>
            <a:endParaRPr lang="ru-RU" sz="7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9459" name="Picture 3">
            <a:extLst>
              <a:ext uri="{FF2B5EF4-FFF2-40B4-BE49-F238E27FC236}">
                <a16:creationId xmlns="" xmlns:a16="http://schemas.microsoft.com/office/drawing/2014/main" id="{4AC988DC-01EB-CFCF-BEA2-80A28846B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228600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4">
            <a:extLst>
              <a:ext uri="{FF2B5EF4-FFF2-40B4-BE49-F238E27FC236}">
                <a16:creationId xmlns="" xmlns:a16="http://schemas.microsoft.com/office/drawing/2014/main" id="{EA68E166-D6EC-F285-E859-1E47994FFE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7" name="Объект 2">
            <a:extLst>
              <a:ext uri="{FF2B5EF4-FFF2-40B4-BE49-F238E27FC236}">
                <a16:creationId xmlns="" xmlns:a16="http://schemas.microsoft.com/office/drawing/2014/main" id="{EA12268F-32D7-B6E5-EF4B-2F2A90B1E5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3095070"/>
              </p:ext>
            </p:extLst>
          </p:nvPr>
        </p:nvGraphicFramePr>
        <p:xfrm>
          <a:off x="555453" y="1086928"/>
          <a:ext cx="11341713" cy="554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4030138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FEDB9D-2EDA-E2FD-3BF2-BB487104C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2013" y="1620838"/>
            <a:ext cx="9805987" cy="2206625"/>
          </a:xfrm>
        </p:spPr>
        <p:txBody>
          <a:bodyPr rtlCol="0">
            <a:noAutofit/>
          </a:bodyPr>
          <a:lstStyle/>
          <a:p>
            <a:pPr defTabSz="858026" eaLnBrk="1" fontAlgn="auto" hangingPunct="1"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8F193E3-32F4-EE77-22AB-682FF7E5752A}"/>
              </a:ext>
            </a:extLst>
          </p:cNvPr>
          <p:cNvSpPr txBox="1"/>
          <p:nvPr/>
        </p:nvSpPr>
        <p:spPr>
          <a:xfrm>
            <a:off x="858838" y="5973763"/>
            <a:ext cx="2020887" cy="319087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17" dirty="0">
                <a:solidFill>
                  <a:schemeClr val="bg1"/>
                </a:solidFill>
              </a:rPr>
              <a:t>Москва</a:t>
            </a:r>
          </a:p>
        </p:txBody>
      </p:sp>
      <p:pic>
        <p:nvPicPr>
          <p:cNvPr id="23556" name="Рисунок 3">
            <a:extLst>
              <a:ext uri="{FF2B5EF4-FFF2-40B4-BE49-F238E27FC236}">
                <a16:creationId xmlns="" xmlns:a16="http://schemas.microsoft.com/office/drawing/2014/main" id="{746DAA19-AB43-45FF-E812-E6F816BE9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3213"/>
            <a:ext cx="2498725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Рисунок 4">
            <a:extLst>
              <a:ext uri="{FF2B5EF4-FFF2-40B4-BE49-F238E27FC236}">
                <a16:creationId xmlns="" xmlns:a16="http://schemas.microsoft.com/office/drawing/2014/main" id="{BCB2E5E1-BD89-47A0-1A84-FEFB34CE34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803900"/>
            <a:ext cx="2498725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B479F41-6278-812F-C174-84CF1B3C8152}"/>
              </a:ext>
            </a:extLst>
          </p:cNvPr>
          <p:cNvSpPr txBox="1"/>
          <p:nvPr/>
        </p:nvSpPr>
        <p:spPr>
          <a:xfrm>
            <a:off x="11222183" y="623455"/>
            <a:ext cx="254004" cy="687986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805" y="0"/>
            <a:ext cx="7989887" cy="790575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Цели  и задачи научно-исследовательской практики</a:t>
            </a:r>
            <a:endParaRPr lang="ru-RU" sz="3600" dirty="0">
              <a:solidFill>
                <a:srgbClr val="0070C0"/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19459" name="Picture 3">
            <a:extLst>
              <a:ext uri="{FF2B5EF4-FFF2-40B4-BE49-F238E27FC236}">
                <a16:creationId xmlns="" xmlns:a16="http://schemas.microsoft.com/office/drawing/2014/main" id="{4AC988DC-01EB-CFCF-BEA2-80A28846B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55" y="150962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1508450" y="3612042"/>
            <a:ext cx="4403328" cy="887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бъект 3">
            <a:extLst>
              <a:ext uri="{FF2B5EF4-FFF2-40B4-BE49-F238E27FC236}">
                <a16:creationId xmlns="" xmlns:a16="http://schemas.microsoft.com/office/drawing/2014/main" id="{AD424D88-1A40-4C09-D434-E63BEC48C176}"/>
              </a:ext>
            </a:extLst>
          </p:cNvPr>
          <p:cNvSpPr txBox="1">
            <a:spLocks/>
          </p:cNvSpPr>
          <p:nvPr/>
        </p:nvSpPr>
        <p:spPr bwMode="auto">
          <a:xfrm>
            <a:off x="4045789" y="1000293"/>
            <a:ext cx="7663941" cy="466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graphicFrame>
        <p:nvGraphicFramePr>
          <p:cNvPr id="8" name="Объект 2">
            <a:extLst>
              <a:ext uri="{FF2B5EF4-FFF2-40B4-BE49-F238E27FC236}">
                <a16:creationId xmlns="" xmlns:a16="http://schemas.microsoft.com/office/drawing/2014/main" id="{EA12268F-32D7-B6E5-EF4B-2F2A90B1E5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3095070"/>
              </p:ext>
            </p:extLst>
          </p:nvPr>
        </p:nvGraphicFramePr>
        <p:xfrm>
          <a:off x="391551" y="974785"/>
          <a:ext cx="3153906" cy="546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Объект 2">
            <a:extLst>
              <a:ext uri="{FF2B5EF4-FFF2-40B4-BE49-F238E27FC236}">
                <a16:creationId xmlns="" xmlns:a16="http://schemas.microsoft.com/office/drawing/2014/main" id="{EA12268F-32D7-B6E5-EF4B-2F2A90B1E5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3095070"/>
              </p:ext>
            </p:extLst>
          </p:nvPr>
        </p:nvGraphicFramePr>
        <p:xfrm>
          <a:off x="3937007" y="1328468"/>
          <a:ext cx="7743158" cy="5400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255502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A747-8646-7943-A181-FD488CD05C71}" type="slidenum">
              <a:rPr lang="ru-RU" altLang="ru-RU" smtClean="0"/>
              <a:pPr/>
              <a:t>3</a:t>
            </a:fld>
            <a:endParaRPr lang="ru-RU" altLang="ru-RU"/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 txBox="1">
            <a:spLocks/>
          </p:cNvSpPr>
          <p:nvPr/>
        </p:nvSpPr>
        <p:spPr>
          <a:xfrm>
            <a:off x="3901311" y="0"/>
            <a:ext cx="7989887" cy="790575"/>
          </a:xfrm>
          <a:prstGeom prst="rect">
            <a:avLst/>
          </a:prstGeom>
        </p:spPr>
        <p:txBody>
          <a:bodyPr/>
          <a:lstStyle/>
          <a:p>
            <a:pPr algn="ctr" defTabSz="857250" eaLnBrk="0" hangingPunct="0">
              <a:lnSpc>
                <a:spcPct val="90000"/>
              </a:lnSpc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Актуальность темы исследования 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5">
            <a:extLst>
              <a:ext uri="{FF2B5EF4-FFF2-40B4-BE49-F238E27FC236}">
                <a16:creationId xmlns="" xmlns:a16="http://schemas.microsoft.com/office/drawing/2014/main" id="{162FDD63-D541-4254-007D-66B5A0FB6F73}"/>
              </a:ext>
            </a:extLst>
          </p:cNvPr>
          <p:cNvSpPr txBox="1">
            <a:spLocks/>
          </p:cNvSpPr>
          <p:nvPr/>
        </p:nvSpPr>
        <p:spPr>
          <a:xfrm>
            <a:off x="0" y="1268084"/>
            <a:ext cx="12192000" cy="5262112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 defTabSz="8580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1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3200" kern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 txBox="1">
            <a:spLocks/>
          </p:cNvSpPr>
          <p:nvPr/>
        </p:nvSpPr>
        <p:spPr>
          <a:xfrm>
            <a:off x="1242205" y="1359198"/>
            <a:ext cx="10843404" cy="790575"/>
          </a:xfrm>
          <a:prstGeom prst="rect">
            <a:avLst/>
          </a:prstGeom>
        </p:spPr>
        <p:txBody>
          <a:bodyPr/>
          <a:lstStyle/>
          <a:p>
            <a:pPr algn="ctr" defTabSz="857250" eaLnBrk="0" hangingPunct="0"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Постсоветское пространство представляет собой регион, который продолжает играть значимую роль в глобальных международных процессах. Его геополитическое положение делает его важным как для стран, входящих в Содружество Независимых Государств (СНГ), так и для других мировых держав. Для государств постсоветского пространства поиск эффективных интеграционных моделей является одной из важнейших задач. Интеграция в рамках СНГ позволяет странам укреплять свою экономическую и политическую позиции, снижать зависимость от внешних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акторов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развивать внутренний рынок. Однако реальная эффективность таких объединений во многом зависит от четкой стратегии и политической воли участников.</a:t>
            </a:r>
          </a:p>
          <a:p>
            <a:pPr algn="ctr" defTabSz="857250" eaLnBrk="0" hangingPunct="0">
              <a:lnSpc>
                <a:spcPct val="90000"/>
              </a:lnSpc>
            </a:pPr>
            <a:r>
              <a:rPr lang="ru-RU" sz="1200" b="1" i="1" dirty="0" smtClean="0"/>
              <a:t> </a:t>
            </a:r>
            <a:endParaRPr lang="ru-RU" sz="1200" dirty="0" smtClean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 txBox="1">
            <a:spLocks/>
          </p:cNvSpPr>
          <p:nvPr/>
        </p:nvSpPr>
        <p:spPr>
          <a:xfrm>
            <a:off x="120770" y="3420912"/>
            <a:ext cx="10437962" cy="790575"/>
          </a:xfrm>
          <a:prstGeom prst="rect">
            <a:avLst/>
          </a:prstGeom>
        </p:spPr>
        <p:txBody>
          <a:bodyPr/>
          <a:lstStyle/>
          <a:p>
            <a:pPr algn="ctr" defTabSz="857250" eaLnBrk="0" hangingPunct="0"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 годы существования СНГ показало свою важность как инструмента для диалога и взаимодействия между странами. Оно способствовало формированию независимых государств, помогло определить их внешнеполитические приоритеты, способствовало развитию экономических связей и культурного обмена. Тем не менее, ожидания от СНГ как мощного интеграционного образования во многом не оправдались.</a:t>
            </a:r>
          </a:p>
          <a:p>
            <a:pPr algn="ctr" defTabSz="857250" eaLnBrk="0" hangingPunct="0">
              <a:lnSpc>
                <a:spcPct val="90000"/>
              </a:lnSpc>
            </a:pPr>
            <a:endParaRPr lang="ru-RU" sz="1200" dirty="0" smtClean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 txBox="1">
            <a:spLocks/>
          </p:cNvSpPr>
          <p:nvPr/>
        </p:nvSpPr>
        <p:spPr>
          <a:xfrm>
            <a:off x="1293963" y="4904654"/>
            <a:ext cx="10898038" cy="790575"/>
          </a:xfrm>
          <a:prstGeom prst="rect">
            <a:avLst/>
          </a:prstGeom>
        </p:spPr>
        <p:txBody>
          <a:bodyPr/>
          <a:lstStyle/>
          <a:p>
            <a:pPr algn="ctr" defTabSz="857250" eaLnBrk="0" hangingPunct="0"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политической и экономической сферах СНГ не удалось реализовать многие из заявленных целей. В частности, не была создана единая экономическая зона, не обеспечено равенство возможностей для участников, не произошло полноценного снятия торговых барьеров. Вместо единого экономического пространства, свободного передвижения товаров, капитала и рабочей силы, страны СНГ продолжали развиваться по разным траекториям, часто вводя протекционистские меры и усиливая барьеры во взаимной торговле.</a:t>
            </a:r>
          </a:p>
          <a:p>
            <a:pPr algn="ctr" defTabSz="857250" eaLnBrk="0" hangingPunct="0">
              <a:lnSpc>
                <a:spcPct val="90000"/>
              </a:lnSpc>
            </a:pPr>
            <a:r>
              <a:rPr lang="ru-RU" sz="1200" b="1" i="1" dirty="0" smtClean="0"/>
              <a:t> </a:t>
            </a:r>
            <a:endParaRPr lang="ru-RU" sz="1200" dirty="0" smtClean="0"/>
          </a:p>
        </p:txBody>
      </p:sp>
      <p:pic>
        <p:nvPicPr>
          <p:cNvPr id="8" name="Picture 3">
            <a:extLst>
              <a:ext uri="{FF2B5EF4-FFF2-40B4-BE49-F238E27FC236}">
                <a16:creationId xmlns="" xmlns:a16="http://schemas.microsoft.com/office/drawing/2014/main" id="{44E16992-6814-E1C4-29ED-9F275A13A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228600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2113" y="129396"/>
            <a:ext cx="7989887" cy="790575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Цель  и задачи выпускной квалификационной работы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3">
            <a:extLst>
              <a:ext uri="{FF2B5EF4-FFF2-40B4-BE49-F238E27FC236}">
                <a16:creationId xmlns="" xmlns:a16="http://schemas.microsoft.com/office/drawing/2014/main" id="{4AC988DC-01EB-CFCF-BEA2-80A28846B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228600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3299CAB5-842C-4082-FD96-51A1A4A8C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4628" y="1364581"/>
            <a:ext cx="8919712" cy="800651"/>
          </a:xfrm>
        </p:spPr>
        <p:txBody>
          <a:bodyPr/>
          <a:lstStyle/>
          <a:p>
            <a:pPr algn="just">
              <a:spcAft>
                <a:spcPts val="960"/>
              </a:spcAf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Цель: комплексный анализ текущего состояния и перспектив развития СНГ. </a:t>
            </a:r>
          </a:p>
          <a:p>
            <a:pPr algn="just">
              <a:spcAft>
                <a:spcPts val="960"/>
              </a:spcAft>
            </a:pPr>
            <a:endParaRPr lang="ru-RU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2">
            <a:extLst>
              <a:ext uri="{FF2B5EF4-FFF2-40B4-BE49-F238E27FC236}">
                <a16:creationId xmlns="" xmlns:a16="http://schemas.microsoft.com/office/drawing/2014/main" id="{EA12268F-32D7-B6E5-EF4B-2F2A90B1E5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3095070"/>
              </p:ext>
            </p:extLst>
          </p:nvPr>
        </p:nvGraphicFramePr>
        <p:xfrm>
          <a:off x="760562" y="2044460"/>
          <a:ext cx="10928230" cy="4278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4816286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4853" y="109038"/>
            <a:ext cx="8517147" cy="287778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Объект и предмет исследования выпускной квалификационной работы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>
              <a:solidFill>
                <a:srgbClr val="0070C0"/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19459" name="Picture 3">
            <a:extLst>
              <a:ext uri="{FF2B5EF4-FFF2-40B4-BE49-F238E27FC236}">
                <a16:creationId xmlns="" xmlns:a16="http://schemas.microsoft.com/office/drawing/2014/main" id="{4AC988DC-01EB-CFCF-BEA2-80A28846B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91" y="163902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Объект 2">
            <a:extLst>
              <a:ext uri="{FF2B5EF4-FFF2-40B4-BE49-F238E27FC236}">
                <a16:creationId xmlns="" xmlns:a16="http://schemas.microsoft.com/office/drawing/2014/main" id="{1DE8DD21-A39C-6BC6-DB74-C2881B6E7F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27538738"/>
              </p:ext>
            </p:extLst>
          </p:nvPr>
        </p:nvGraphicFramePr>
        <p:xfrm>
          <a:off x="793630" y="1613139"/>
          <a:ext cx="10765767" cy="4977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6831189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A747-8646-7943-A181-FD488CD05C71}" type="slidenum">
              <a:rPr lang="ru-RU" altLang="ru-RU" smtClean="0"/>
              <a:pPr/>
              <a:t>6</a:t>
            </a:fld>
            <a:endParaRPr lang="ru-RU" altLang="ru-RU"/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 txBox="1">
            <a:spLocks/>
          </p:cNvSpPr>
          <p:nvPr/>
        </p:nvSpPr>
        <p:spPr>
          <a:xfrm>
            <a:off x="3961883" y="0"/>
            <a:ext cx="7989887" cy="488650"/>
          </a:xfrm>
          <a:prstGeom prst="rect">
            <a:avLst/>
          </a:prstGeom>
        </p:spPr>
        <p:txBody>
          <a:bodyPr/>
          <a:lstStyle/>
          <a:p>
            <a:pPr algn="ctr" defTabSz="857250" eaLnBrk="0" hangingPunct="0">
              <a:lnSpc>
                <a:spcPct val="90000"/>
              </a:lnSpc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Структура выпускной квалификационной работы </a:t>
            </a:r>
          </a:p>
        </p:txBody>
      </p:sp>
      <p:sp>
        <p:nvSpPr>
          <p:cNvPr id="5" name="Заголовок 5">
            <a:extLst>
              <a:ext uri="{FF2B5EF4-FFF2-40B4-BE49-F238E27FC236}">
                <a16:creationId xmlns="" xmlns:a16="http://schemas.microsoft.com/office/drawing/2014/main" id="{162FDD63-D541-4254-007D-66B5A0FB6F73}"/>
              </a:ext>
            </a:extLst>
          </p:cNvPr>
          <p:cNvSpPr txBox="1">
            <a:spLocks/>
          </p:cNvSpPr>
          <p:nvPr/>
        </p:nvSpPr>
        <p:spPr>
          <a:xfrm>
            <a:off x="0" y="1475118"/>
            <a:ext cx="12192000" cy="5262112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 defTabSz="8580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1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3200" kern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 txBox="1">
            <a:spLocks/>
          </p:cNvSpPr>
          <p:nvPr/>
        </p:nvSpPr>
        <p:spPr>
          <a:xfrm>
            <a:off x="112144" y="1687903"/>
            <a:ext cx="11881449" cy="488650"/>
          </a:xfrm>
          <a:prstGeom prst="rect">
            <a:avLst/>
          </a:prstGeom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Введение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Глава 1. Теоретические аспекты исследования деятельности стран СНГ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1.1.Содружество Независимых Государств: сущность, история появления и нормативно-правовое регулирование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1.2. Структура, механизмы работы  и основные направления деятельности стран СНГ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Глава 2. Оценка текущего состояния развития стран СНГ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2.1.Анализ основных социально-экономических показателей стран Содружества Независимых Государств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2.2. Приоритеты устойчивого развития стран Содружества Независимых Государств (СНГ) 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Глава 3. Проблемы и перспективы развития стран СНГ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3.1.Отношение стран СНГ к специальной военной операции и основные проблемы взаимодействия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3.2. Сценарии развития и перспективные, приоритетные направления деятельности СНГ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Список использованных источников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Приложения	</a:t>
            </a:r>
          </a:p>
          <a:p>
            <a:pPr algn="ctr" defTabSz="857250" eaLnBrk="0" hangingPunct="0">
              <a:lnSpc>
                <a:spcPct val="90000"/>
              </a:lnSpc>
            </a:pPr>
            <a:endParaRPr lang="ru-RU" sz="2400" dirty="0" smtClean="0"/>
          </a:p>
        </p:txBody>
      </p:sp>
      <p:pic>
        <p:nvPicPr>
          <p:cNvPr id="7" name="Picture 3">
            <a:extLst>
              <a:ext uri="{FF2B5EF4-FFF2-40B4-BE49-F238E27FC236}">
                <a16:creationId xmlns="" xmlns:a16="http://schemas.microsoft.com/office/drawing/2014/main" id="{4AC988DC-01EB-CFCF-BEA2-80A28846B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228600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6740" y="167240"/>
            <a:ext cx="7989887" cy="790575"/>
          </a:xfrm>
        </p:spPr>
        <p:txBody>
          <a:bodyPr/>
          <a:lstStyle/>
          <a:p>
            <a:pPr indent="449580"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Содружество Независимых Государств (СНГ) -как международная организация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4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59" name="Picture 3">
            <a:extLst>
              <a:ext uri="{FF2B5EF4-FFF2-40B4-BE49-F238E27FC236}">
                <a16:creationId xmlns="" xmlns:a16="http://schemas.microsoft.com/office/drawing/2014/main" id="{4AC988DC-01EB-CFCF-BEA2-80A28846B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228600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D7B5DBC-44D2-F0B1-CC55-0851E7E5E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47" y="1385471"/>
            <a:ext cx="5622795" cy="4351338"/>
          </a:xfrm>
        </p:spPr>
        <p:txBody>
          <a:bodyPr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Содружество Независимых Государств (СНГ) -это международная организация, призванная регулировать отношения сотрудничества между некоторыми государствами, входившими ранее в состав СССР.  СНГ не является надгосударственным образованием и функционирует на добровольной основе, с согласия его членов.  Принципы СНГ включают, например, уважение суверенитета государств-членов, нерушимость государственных границ, разрешение споров мирными средствами.  Процесс создания СНГ начался в декабре 1991 года.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3777197" y="3292864"/>
            <a:ext cx="4403328" cy="887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5">
            <a:extLst>
              <a:ext uri="{FF2B5EF4-FFF2-40B4-BE49-F238E27FC236}">
                <a16:creationId xmlns="" xmlns:a16="http://schemas.microsoft.com/office/drawing/2014/main" id="{162FDD63-D541-4254-007D-66B5A0FB6F73}"/>
              </a:ext>
            </a:extLst>
          </p:cNvPr>
          <p:cNvSpPr txBox="1">
            <a:spLocks/>
          </p:cNvSpPr>
          <p:nvPr/>
        </p:nvSpPr>
        <p:spPr>
          <a:xfrm>
            <a:off x="0" y="5633050"/>
            <a:ext cx="12192000" cy="1104180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 defTabSz="8580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1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3200" kern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Объект 3">
            <a:extLst>
              <a:ext uri="{FF2B5EF4-FFF2-40B4-BE49-F238E27FC236}">
                <a16:creationId xmlns="" xmlns:a16="http://schemas.microsoft.com/office/drawing/2014/main" id="{9D7B5DBC-44D2-F0B1-CC55-0851E7E5E8B4}"/>
              </a:ext>
            </a:extLst>
          </p:cNvPr>
          <p:cNvSpPr txBox="1">
            <a:spLocks/>
          </p:cNvSpPr>
          <p:nvPr/>
        </p:nvSpPr>
        <p:spPr bwMode="auto">
          <a:xfrm>
            <a:off x="142524" y="5710180"/>
            <a:ext cx="3083755" cy="51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57250" eaLnBrk="0" hangingPunct="0">
              <a:spcBef>
                <a:spcPts val="938"/>
              </a:spcBef>
            </a:pP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Азербайджан </a:t>
            </a:r>
          </a:p>
          <a:p>
            <a:pPr marL="0" marR="0" lvl="0" indent="0" algn="ctr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Объект 3">
            <a:extLst>
              <a:ext uri="{FF2B5EF4-FFF2-40B4-BE49-F238E27FC236}">
                <a16:creationId xmlns="" xmlns:a16="http://schemas.microsoft.com/office/drawing/2014/main" id="{9D7B5DBC-44D2-F0B1-CC55-0851E7E5E8B4}"/>
              </a:ext>
            </a:extLst>
          </p:cNvPr>
          <p:cNvSpPr txBox="1">
            <a:spLocks/>
          </p:cNvSpPr>
          <p:nvPr/>
        </p:nvSpPr>
        <p:spPr bwMode="auto">
          <a:xfrm>
            <a:off x="3377432" y="5727434"/>
            <a:ext cx="2333256" cy="51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57250" eaLnBrk="0" hangingPunct="0">
              <a:spcBef>
                <a:spcPts val="938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Армения </a:t>
            </a:r>
          </a:p>
          <a:p>
            <a:pPr marL="0" marR="0" lvl="0" indent="0" algn="ctr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Объект 3">
            <a:extLst>
              <a:ext uri="{FF2B5EF4-FFF2-40B4-BE49-F238E27FC236}">
                <a16:creationId xmlns="" xmlns:a16="http://schemas.microsoft.com/office/drawing/2014/main" id="{9D7B5DBC-44D2-F0B1-CC55-0851E7E5E8B4}"/>
              </a:ext>
            </a:extLst>
          </p:cNvPr>
          <p:cNvSpPr txBox="1">
            <a:spLocks/>
          </p:cNvSpPr>
          <p:nvPr/>
        </p:nvSpPr>
        <p:spPr bwMode="auto">
          <a:xfrm>
            <a:off x="5686436" y="5750438"/>
            <a:ext cx="2333256" cy="51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57250" eaLnBrk="0" hangingPunct="0">
              <a:spcBef>
                <a:spcPts val="938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Беларусь </a:t>
            </a:r>
          </a:p>
          <a:p>
            <a:pPr marL="0" marR="0" lvl="0" indent="0" algn="ctr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Объект 3">
            <a:extLst>
              <a:ext uri="{FF2B5EF4-FFF2-40B4-BE49-F238E27FC236}">
                <a16:creationId xmlns="" xmlns:a16="http://schemas.microsoft.com/office/drawing/2014/main" id="{9D7B5DBC-44D2-F0B1-CC55-0851E7E5E8B4}"/>
              </a:ext>
            </a:extLst>
          </p:cNvPr>
          <p:cNvSpPr txBox="1">
            <a:spLocks/>
          </p:cNvSpPr>
          <p:nvPr/>
        </p:nvSpPr>
        <p:spPr bwMode="auto">
          <a:xfrm>
            <a:off x="8024194" y="5698679"/>
            <a:ext cx="2333256" cy="51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57250" eaLnBrk="0" hangingPunct="0">
              <a:spcBef>
                <a:spcPts val="938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Казахстан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Объект 3">
            <a:extLst>
              <a:ext uri="{FF2B5EF4-FFF2-40B4-BE49-F238E27FC236}">
                <a16:creationId xmlns="" xmlns:a16="http://schemas.microsoft.com/office/drawing/2014/main" id="{9D7B5DBC-44D2-F0B1-CC55-0851E7E5E8B4}"/>
              </a:ext>
            </a:extLst>
          </p:cNvPr>
          <p:cNvSpPr txBox="1">
            <a:spLocks/>
          </p:cNvSpPr>
          <p:nvPr/>
        </p:nvSpPr>
        <p:spPr bwMode="auto">
          <a:xfrm>
            <a:off x="165530" y="6138627"/>
            <a:ext cx="2333256" cy="51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57250" eaLnBrk="0" hangingPunct="0">
              <a:spcBef>
                <a:spcPts val="938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Кыргызстан </a:t>
            </a:r>
          </a:p>
          <a:p>
            <a:pPr marL="0" marR="0" lvl="0" indent="0" algn="ctr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Объект 3">
            <a:extLst>
              <a:ext uri="{FF2B5EF4-FFF2-40B4-BE49-F238E27FC236}">
                <a16:creationId xmlns="" xmlns:a16="http://schemas.microsoft.com/office/drawing/2014/main" id="{9D7B5DBC-44D2-F0B1-CC55-0851E7E5E8B4}"/>
              </a:ext>
            </a:extLst>
          </p:cNvPr>
          <p:cNvSpPr txBox="1">
            <a:spLocks/>
          </p:cNvSpPr>
          <p:nvPr/>
        </p:nvSpPr>
        <p:spPr bwMode="auto">
          <a:xfrm>
            <a:off x="2471658" y="6167381"/>
            <a:ext cx="2333256" cy="51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57250" eaLnBrk="0" hangingPunct="0">
              <a:spcBef>
                <a:spcPts val="938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Молдова </a:t>
            </a:r>
          </a:p>
          <a:p>
            <a:pPr marL="0" marR="0" lvl="0" indent="0" algn="ctr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Объект 3">
            <a:extLst>
              <a:ext uri="{FF2B5EF4-FFF2-40B4-BE49-F238E27FC236}">
                <a16:creationId xmlns="" xmlns:a16="http://schemas.microsoft.com/office/drawing/2014/main" id="{9D7B5DBC-44D2-F0B1-CC55-0851E7E5E8B4}"/>
              </a:ext>
            </a:extLst>
          </p:cNvPr>
          <p:cNvSpPr txBox="1">
            <a:spLocks/>
          </p:cNvSpPr>
          <p:nvPr/>
        </p:nvSpPr>
        <p:spPr bwMode="auto">
          <a:xfrm>
            <a:off x="4628262" y="6167382"/>
            <a:ext cx="2333256" cy="51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57250" eaLnBrk="0" hangingPunct="0">
              <a:spcBef>
                <a:spcPts val="938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Россия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6" name="Объект 2">
            <a:extLst>
              <a:ext uri="{FF2B5EF4-FFF2-40B4-BE49-F238E27FC236}">
                <a16:creationId xmlns="" xmlns:a16="http://schemas.microsoft.com/office/drawing/2014/main" id="{EA12268F-32D7-B6E5-EF4B-2F2A90B1E5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3095070"/>
              </p:ext>
            </p:extLst>
          </p:nvPr>
        </p:nvGraphicFramePr>
        <p:xfrm>
          <a:off x="6542186" y="1077470"/>
          <a:ext cx="5146608" cy="4503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Объект 3">
            <a:extLst>
              <a:ext uri="{FF2B5EF4-FFF2-40B4-BE49-F238E27FC236}">
                <a16:creationId xmlns="" xmlns:a16="http://schemas.microsoft.com/office/drawing/2014/main" id="{9D7B5DBC-44D2-F0B1-CC55-0851E7E5E8B4}"/>
              </a:ext>
            </a:extLst>
          </p:cNvPr>
          <p:cNvSpPr txBox="1">
            <a:spLocks/>
          </p:cNvSpPr>
          <p:nvPr/>
        </p:nvSpPr>
        <p:spPr bwMode="auto">
          <a:xfrm>
            <a:off x="6833749" y="6173131"/>
            <a:ext cx="2333256" cy="51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57250" eaLnBrk="0" hangingPunct="0">
              <a:spcBef>
                <a:spcPts val="938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Таджикистан </a:t>
            </a:r>
          </a:p>
          <a:p>
            <a:pPr marL="0" marR="0" lvl="0" indent="0" algn="ctr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Объект 3">
            <a:extLst>
              <a:ext uri="{FF2B5EF4-FFF2-40B4-BE49-F238E27FC236}">
                <a16:creationId xmlns="" xmlns:a16="http://schemas.microsoft.com/office/drawing/2014/main" id="{9D7B5DBC-44D2-F0B1-CC55-0851E7E5E8B4}"/>
              </a:ext>
            </a:extLst>
          </p:cNvPr>
          <p:cNvSpPr txBox="1">
            <a:spLocks/>
          </p:cNvSpPr>
          <p:nvPr/>
        </p:nvSpPr>
        <p:spPr bwMode="auto">
          <a:xfrm>
            <a:off x="9375666" y="6092618"/>
            <a:ext cx="2333256" cy="515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57250" eaLnBrk="0" hangingPunct="0">
              <a:spcBef>
                <a:spcPts val="938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Узбекистан</a:t>
            </a:r>
          </a:p>
          <a:p>
            <a:pPr marL="0" marR="0" lvl="0" indent="0" algn="ctr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857250" rtl="0" eaLnBrk="0" fontAlgn="base" latinLnBrk="0" hangingPunct="0">
              <a:lnSpc>
                <a:spcPct val="100000"/>
              </a:lnSpc>
              <a:spcBef>
                <a:spcPts val="93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95102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A747-8646-7943-A181-FD488CD05C71}" type="slidenum">
              <a:rPr lang="ru-RU" altLang="ru-RU" smtClean="0"/>
              <a:pPr/>
              <a:t>8</a:t>
            </a:fld>
            <a:endParaRPr lang="ru-RU" altLang="ru-RU"/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 txBox="1">
            <a:spLocks/>
          </p:cNvSpPr>
          <p:nvPr/>
        </p:nvSpPr>
        <p:spPr>
          <a:xfrm>
            <a:off x="3772100" y="198408"/>
            <a:ext cx="7989887" cy="488650"/>
          </a:xfrm>
          <a:prstGeom prst="rect">
            <a:avLst/>
          </a:prstGeom>
        </p:spPr>
        <p:txBody>
          <a:bodyPr/>
          <a:lstStyle/>
          <a:p>
            <a:pPr algn="ctr" defTabSz="857250" eaLnBrk="0" hangingPunct="0">
              <a:lnSpc>
                <a:spcPct val="9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Приоритеты устойчивого развития стран Содружества Независимых Государств (СНГ)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39947" y="1402621"/>
          <a:ext cx="11507638" cy="4545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750"/>
                <a:gridCol w="2021024"/>
                <a:gridCol w="875486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№ п/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Приоритеты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Описание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Экономические приоритеты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Устойчивый рост национальной экономики как основа повышения уровня и качества жизни населения;  технологическая модернизация и внедрение технологий четвёртой промышленной революции; промышленная кооперация и создание совместных наукоёмких производств; повышение уровня экономической безопасности (энергетической, продовольственной, экологической и др.); наращивание экспортного потенциала за счёт более полного и эффективного использования национальных природных ресурсов.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Социальные приоритеты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Развитие человеческого капитала - демография, здравоохранение, образование, жильё и городская среда; рациональное использование трудовых ресурсов на основе согласованного регулирования трудовой миграции; поддержка института традиционной семьи и здорового образа жизни; обеспечение качественного и доступного образования , включая непрерывное и дополнительное профессиональное образование.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Экологические приоритеты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Стимулирование энергосбережения и повышения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энергоэффективности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; модернизация национальных топливно-энергетических комплексов и внедрение передовых технологий; развитие «зелёных» туристических маршрутов и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агроэкотуризма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; рекультивация объектов ядерного наследия - приведение их в соответствие с современными экологическими и санитарно-гигиеническими требованиями.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Заголовок 5">
            <a:extLst>
              <a:ext uri="{FF2B5EF4-FFF2-40B4-BE49-F238E27FC236}">
                <a16:creationId xmlns="" xmlns:a16="http://schemas.microsoft.com/office/drawing/2014/main" id="{162FDD63-D541-4254-007D-66B5A0FB6F73}"/>
              </a:ext>
            </a:extLst>
          </p:cNvPr>
          <p:cNvSpPr txBox="1">
            <a:spLocks/>
          </p:cNvSpPr>
          <p:nvPr/>
        </p:nvSpPr>
        <p:spPr>
          <a:xfrm>
            <a:off x="0" y="6280030"/>
            <a:ext cx="12192000" cy="457200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 defTabSz="8580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1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3200" kern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="" xmlns:a16="http://schemas.microsoft.com/office/drawing/2014/main" id="{4AC988DC-01EB-CFCF-BEA2-80A28846B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228600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="" xmlns:a16="http://schemas.microsoft.com/office/drawing/2014/main" id="{CA4FFCA0-C2CC-F6F0-BB17-08EDB3E65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7984" y="0"/>
            <a:ext cx="8474015" cy="488650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Проблемы взаимодействия стран Содружества Независимых Государств (СНГ)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0070C0"/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19459" name="Picture 3">
            <a:extLst>
              <a:ext uri="{FF2B5EF4-FFF2-40B4-BE49-F238E27FC236}">
                <a16:creationId xmlns="" xmlns:a16="http://schemas.microsoft.com/office/drawing/2014/main" id="{4AC988DC-01EB-CFCF-BEA2-80A28846B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164" y="116457"/>
            <a:ext cx="2540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4">
            <a:extLst>
              <a:ext uri="{FF2B5EF4-FFF2-40B4-BE49-F238E27FC236}">
                <a16:creationId xmlns="" xmlns:a16="http://schemas.microsoft.com/office/drawing/2014/main" id="{EA68E166-D6EC-F285-E859-1E47994FFE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7" name="Объект 2">
            <a:extLst>
              <a:ext uri="{FF2B5EF4-FFF2-40B4-BE49-F238E27FC236}">
                <a16:creationId xmlns="" xmlns:a16="http://schemas.microsoft.com/office/drawing/2014/main" id="{EA12268F-32D7-B6E5-EF4B-2F2A90B1E5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3095070"/>
              </p:ext>
            </p:extLst>
          </p:nvPr>
        </p:nvGraphicFramePr>
        <p:xfrm>
          <a:off x="365672" y="1069676"/>
          <a:ext cx="11564660" cy="5624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4030138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RANEPA">
      <a:dk1>
        <a:srgbClr val="000000"/>
      </a:dk1>
      <a:lt1>
        <a:srgbClr val="FFFFFF"/>
      </a:lt1>
      <a:dk2>
        <a:srgbClr val="404040"/>
      </a:dk2>
      <a:lt2>
        <a:srgbClr val="E7E6E6"/>
      </a:lt2>
      <a:accent1>
        <a:srgbClr val="A30236"/>
      </a:accent1>
      <a:accent2>
        <a:srgbClr val="ED7D31"/>
      </a:accent2>
      <a:accent3>
        <a:srgbClr val="879DC1"/>
      </a:accent3>
      <a:accent4>
        <a:srgbClr val="FF5C36"/>
      </a:accent4>
      <a:accent5>
        <a:srgbClr val="3F5CBD"/>
      </a:accent5>
      <a:accent6>
        <a:srgbClr val="12A3AD"/>
      </a:accent6>
      <a:hlink>
        <a:srgbClr val="6D6D6D"/>
      </a:hlink>
      <a:folHlink>
        <a:srgbClr val="AFABAB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2050</TotalTime>
  <Words>1244</Words>
  <Application>Microsoft Office PowerPoint</Application>
  <PresentationFormat>Произвольный</PresentationFormat>
  <Paragraphs>116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1_Тема Office</vt:lpstr>
      <vt:lpstr>Слайд 1</vt:lpstr>
      <vt:lpstr>Цели  и задачи научно-исследовательской практики</vt:lpstr>
      <vt:lpstr>Слайд 3</vt:lpstr>
      <vt:lpstr>Цель  и задачи выпускной квалификационной работы  </vt:lpstr>
      <vt:lpstr>Объект и предмет исследования выпускной квалификационной работы </vt:lpstr>
      <vt:lpstr>Слайд 6</vt:lpstr>
      <vt:lpstr>Содружество Независимых Государств (СНГ) -как международная организация </vt:lpstr>
      <vt:lpstr>Слайд 8</vt:lpstr>
      <vt:lpstr>Проблемы взаимодействия стран Содружества Независимых Государств (СНГ) </vt:lpstr>
      <vt:lpstr>Слайд 10</vt:lpstr>
      <vt:lpstr>Сценарии развития сотрудничества в рамках СНГ</vt:lpstr>
      <vt:lpstr>                                Вывод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Коррупция как угроза безопасности Российской Федерации.   Правовые основы, основные направления и этапы государственной политики в области противодействия коррупции в Российской Федерации.   Общая характеристика системы противодействия коррупции в Российской Федерации</dc:title>
  <dc:creator>Екатерина Догадайло</dc:creator>
  <cp:lastModifiedBy>Ольга</cp:lastModifiedBy>
  <cp:revision>139</cp:revision>
  <dcterms:created xsi:type="dcterms:W3CDTF">2023-04-13T18:42:29Z</dcterms:created>
  <dcterms:modified xsi:type="dcterms:W3CDTF">2025-08-21T13:46:06Z</dcterms:modified>
</cp:coreProperties>
</file>